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4"/>
  </p:notesMasterIdLst>
  <p:sldIdLst>
    <p:sldId id="256" r:id="rId2"/>
    <p:sldId id="263" r:id="rId3"/>
    <p:sldId id="264" r:id="rId4"/>
    <p:sldId id="265" r:id="rId5"/>
    <p:sldId id="266" r:id="rId6"/>
    <p:sldId id="267" r:id="rId7"/>
    <p:sldId id="269" r:id="rId8"/>
    <p:sldId id="268" r:id="rId9"/>
    <p:sldId id="257" r:id="rId10"/>
    <p:sldId id="258" r:id="rId11"/>
    <p:sldId id="259" r:id="rId12"/>
    <p:sldId id="260" r:id="rId13"/>
    <p:sldId id="261" r:id="rId14"/>
    <p:sldId id="270" r:id="rId15"/>
    <p:sldId id="262" r:id="rId16"/>
    <p:sldId id="271" r:id="rId17"/>
    <p:sldId id="272" r:id="rId18"/>
    <p:sldId id="273" r:id="rId19"/>
    <p:sldId id="274" r:id="rId20"/>
    <p:sldId id="275" r:id="rId21"/>
    <p:sldId id="304" r:id="rId22"/>
    <p:sldId id="276" r:id="rId23"/>
    <p:sldId id="277" r:id="rId24"/>
    <p:sldId id="305" r:id="rId25"/>
    <p:sldId id="306" r:id="rId26"/>
    <p:sldId id="279" r:id="rId27"/>
    <p:sldId id="280" r:id="rId28"/>
    <p:sldId id="281" r:id="rId29"/>
    <p:sldId id="283" r:id="rId30"/>
    <p:sldId id="284" r:id="rId31"/>
    <p:sldId id="285" r:id="rId32"/>
    <p:sldId id="286" r:id="rId33"/>
    <p:sldId id="307" r:id="rId34"/>
    <p:sldId id="310" r:id="rId35"/>
    <p:sldId id="311" r:id="rId36"/>
    <p:sldId id="308" r:id="rId37"/>
    <p:sldId id="309" r:id="rId38"/>
    <p:sldId id="288" r:id="rId39"/>
    <p:sldId id="312" r:id="rId40"/>
    <p:sldId id="289" r:id="rId41"/>
    <p:sldId id="290" r:id="rId42"/>
    <p:sldId id="291" r:id="rId43"/>
    <p:sldId id="292" r:id="rId44"/>
    <p:sldId id="313" r:id="rId45"/>
    <p:sldId id="293" r:id="rId46"/>
    <p:sldId id="294" r:id="rId47"/>
    <p:sldId id="314" r:id="rId48"/>
    <p:sldId id="315" r:id="rId49"/>
    <p:sldId id="295" r:id="rId50"/>
    <p:sldId id="316" r:id="rId51"/>
    <p:sldId id="317" r:id="rId52"/>
    <p:sldId id="318" r:id="rId53"/>
    <p:sldId id="319" r:id="rId54"/>
    <p:sldId id="320" r:id="rId55"/>
    <p:sldId id="296" r:id="rId56"/>
    <p:sldId id="297" r:id="rId57"/>
    <p:sldId id="298" r:id="rId58"/>
    <p:sldId id="321" r:id="rId59"/>
    <p:sldId id="322" r:id="rId60"/>
    <p:sldId id="323" r:id="rId61"/>
    <p:sldId id="299" r:id="rId62"/>
    <p:sldId id="300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6" d="100"/>
          <a:sy n="66" d="100"/>
        </p:scale>
        <p:origin x="-150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480704-9787-4B2A-AAF8-EED5F01A0435}" type="datetimeFigureOut">
              <a:rPr lang="zh-TW" altLang="en-US" smtClean="0"/>
              <a:t>2023/6/15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BD32E-6D84-4821-8A5B-86C0855DBBAB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https://www.amebaiot.com/en/amebapro2-amb82-mini-arduino-neuralnework-face-recognition-unlock/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29BD32E-6D84-4821-8A5B-86C0855DBBAB}" type="slidenum">
              <a:rPr lang="zh-TW" altLang="en-US" smtClean="0"/>
              <a:t>57</a:t>
            </a:fld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 smtClean="0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zh-TW" altLang="en-US" smtClean="0"/>
              <a:t>按一下以編輯母片文字樣式</a:t>
            </a:r>
          </a:p>
          <a:p>
            <a:pPr lvl="1" eaLnBrk="1" latinLnBrk="0" hangingPunct="1"/>
            <a:r>
              <a:rPr lang="zh-TW" altLang="en-US" smtClean="0"/>
              <a:t>第二層</a:t>
            </a:r>
          </a:p>
          <a:p>
            <a:pPr lvl="2" eaLnBrk="1" latinLnBrk="0" hangingPunct="1"/>
            <a:r>
              <a:rPr lang="zh-TW" altLang="en-US" smtClean="0"/>
              <a:t>第三層</a:t>
            </a:r>
          </a:p>
          <a:p>
            <a:pPr lvl="3" eaLnBrk="1" latinLnBrk="0" hangingPunct="1"/>
            <a:r>
              <a:rPr lang="zh-TW" altLang="en-US" smtClean="0"/>
              <a:t>第四層</a:t>
            </a:r>
          </a:p>
          <a:p>
            <a:pPr lvl="4" eaLnBrk="1" latinLnBrk="0" hangingPunct="1"/>
            <a:r>
              <a:rPr lang="zh-TW" altLang="en-US" smtClean="0"/>
              <a:t>第五層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 smtClean="0"/>
              <a:t>按一下圖示以新增圖片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smtClean="0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smtClean="0"/>
              <a:t>按一下以編輯母片文字樣式</a:t>
            </a:r>
          </a:p>
          <a:p>
            <a:pPr lvl="1" eaLnBrk="1" latinLnBrk="0" hangingPunct="1"/>
            <a:r>
              <a:rPr kumimoji="0" lang="zh-TW" altLang="en-US" smtClean="0"/>
              <a:t>第二層</a:t>
            </a:r>
          </a:p>
          <a:p>
            <a:pPr lvl="2" eaLnBrk="1" latinLnBrk="0" hangingPunct="1"/>
            <a:r>
              <a:rPr kumimoji="0" lang="zh-TW" altLang="en-US" smtClean="0"/>
              <a:t>第三層</a:t>
            </a:r>
          </a:p>
          <a:p>
            <a:pPr lvl="3" eaLnBrk="1" latinLnBrk="0" hangingPunct="1"/>
            <a:r>
              <a:rPr kumimoji="0" lang="zh-TW" altLang="en-US" smtClean="0"/>
              <a:t>第四層</a:t>
            </a:r>
          </a:p>
          <a:p>
            <a:pPr lvl="4" eaLnBrk="1" latinLnBrk="0" hangingPunct="1"/>
            <a:r>
              <a:rPr kumimoji="0" lang="zh-TW" altLang="en-US" smtClean="0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BBEAD13-0566-4C6C-97E7-55F17F24B09F}" type="datetimeFigureOut">
              <a:rPr lang="zh-TW" altLang="en-US" smtClean="0"/>
              <a:pPr/>
              <a:t>2023/6/15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ebaiot.com/zh/amebapro2-amb82-mini-arduino-pwm-serv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ine.me/ti/g/-YQTfV8hKF" TargetMode="External"/><Relationship Id="rId2" Type="http://schemas.openxmlformats.org/officeDocument/2006/relationships/hyperlink" Target="https://notify-bot.line.me/my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br>
              <a:rPr lang="en-US" altLang="zh-TW" dirty="0" smtClean="0"/>
            </a:br>
            <a:r>
              <a:rPr lang="zh-TW" altLang="en-US" dirty="0" smtClean="0"/>
              <a:t>實務</a:t>
            </a:r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 smtClean="0"/>
              <a:t>講師</a:t>
            </a:r>
            <a:r>
              <a:rPr lang="en-US" altLang="zh-TW" dirty="0" smtClean="0"/>
              <a:t>:</a:t>
            </a:r>
            <a:r>
              <a:rPr lang="zh-TW" altLang="en-US" dirty="0" smtClean="0"/>
              <a:t> 楊熲煜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Malo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="" xmlns:p14="http://schemas.microsoft.com/office/powerpoint/2010/main" val="4287494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腳位對應表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2" y="1484784"/>
            <a:ext cx="4517288" cy="28145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206800"/>
            <a:ext cx="4521853" cy="24446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484784"/>
            <a:ext cx="4248472" cy="38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3" y="1844680"/>
            <a:ext cx="4262760" cy="38564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163" y="5681103"/>
            <a:ext cx="4234053" cy="670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65559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燒錄接線圖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409825"/>
            <a:ext cx="5067300" cy="2038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158171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燒錄接線圖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AutoShape 2" descr="data:image/png;base64,iVBORw0KGgoAAAANSUhEUgAAAa0AAAJDCAYAAAC48EtYAAAAAXNSR0IArs4c6QAAIABJREFUeF6kvQd3nEmWJXbTG3gg4QE60JPFYrFMm9me2d1ZraRztDqSdmdn1ukHSFqjvyhpTFdXFcvQG5AEQHif3uvc+yK+LzKJnjkroRtFAJn5mfgi3n3vvvteJP7nv/rf+8lkEolEAr1eD/yZX91uV/8mEvoH/X5f3/zi+/h+fvv3+tfSybSOwe/wM/yZ70+lUvo8v/k3/3Mmk0E6nY6Oyc/zGjqdtjunvTeTsuP2eE06fQJJJIBOF8l+H9OjRTy8cwu3r5VQmiqiUMgBab0NyWQCvINEIoWkrp/X1If+CLtvf6/RL+gj4V7y9+zHhGf2n/NjYZ/r6Xw8sL/v+Hg8P88dHTR6iR/hNfove1887oPn+PRa+Ul++2fx6TnDY9v12XOwcUTfj0ECSNm5bQ7wTu158b29nl2TPsfnqo/Z8+0H16/P9u3bnYRHiY6ZAP/36VcfXT2TPv+TSH3yfn9/w/eZ1DUMzlV//cPv7en4Cc1TXpPu0c3b6Ir4JvfV7dv9Dx5PNxbNWf8a55fGwr0/PJ6f8+Ez5kXbe+PzuQmkMei78dbxuz30+n10ul10+233/Hrodjuwa3TrqttFr91Fv9NDu9VDtd7G5vYxnq/v4M3mMU5qLTS7ds/pVAKZbBbZfA7FkSImJscxOzuDxblZzM2VMDfHn0uYmprESLGAbCatx9nudFEun2Nvbx8HhwdotVqYKc1iZraEyckp5PM5dLs9tBp1NGo1NOo1dNsNdNtt9NptdDstXW+73dFat/XeQaXawP7RCZ6/eI0Xr96gjySWFuYxNzuLQiGPTreNo+MTnJ6eoNfpaM3QfowU81hZWsT1tTVMTIyjWMgjyfWDHpr1Bnb2j/DsxWv8/PPPnMR4+PkD3L17C8vLS7I9mUwS2UwG+XwB2WwO2VwOqVRa93VyeordvT2cnJzivFLD0fEpDg4Osbm5hffvP6B8dqb3zc3P4dbNm1hdWcY8x2xiHIVsGrlsGilZra7ZonRC185fuJ72Dk7w/Y9P8NOTF/i4vY9EMo2pyUn86uuv8PDhHUxPjMmWccW0O200Wm3UajWcntVwdl7G/t4xTs/KqNTKaLbrqNebODo9Qa1aQzqTRl73lUEmAYyNFnD92jXcuXUDVy6volSaQaFQkG3mvOVz4Hz0Nrher6NSb+LN5gG+/e5nPP7xCSq1FjLZPPqJPpKZFLLZFJJIIpXMIJPKacwLxTxmZ2extLSIhYV5jI2NIJ1KotGoonx2il63jX6vi3whh9VLq7jJcVtdwejoiMMhWWv0+gm0Wh28evkSjx8/RoKg5Y0hL5QPjxfb5sTqcZBjg+Tf5wFHrzgw42t68KmMfcIBkv+Zx/NfHhw9CHjQ5OseNPkz38dJHBuDBFI0Mr2uwxkzeQSAFBd2u4OpkQIe3r2FO2tzmJ7II1/IaoJwcP3xaYINtHidBs4haPnr8obE40t8HWbIOaCCTBkdO4oBGo2t/fv3glYA/N7IpQisA8aOx/DPwZ/XA9+gydc18bOBgxE6DhwnXXWSxkrw5p6V+5g7jYEPkSg+b8qNH2/MTmHGVPecDJwbB1rReXt9JPQBG59h0IoGzk8O3ZIHSH6IC0ln0TPz8ykcVz9eBK34nmKwjw7tvQ2e4Y+A1oBj4O5P9xJcXwRIvC85PoOOhh8jf63RR0NM8mvHbm3gGP79fgzD+dDv0KDw+glenWiddTotdHrdyBmkMeg2O+h1+DcaugR2D0/x+v0enr7dxv5pHc1uUo6K1n0miWQ6hUwui0w6hWwui2I+g+JIAVMTE7hyaRm3bt7AlSuXMD09jWTKnMryeRl7e3s4Oj7W3xYXFzBdmsXISBHpDB3UPrqtNhq1Buq1Klr1OtoCrhYSWt8tGXteQ7dHAOvi5KyMt+sf8MuzF9jZ2UWpNIcba1cFpKPFEfR7PZxXy2g0GjJw/Gy93sDZ6bGA4NKlVczPzWN8fBypdAKpRALlchkfNnbwy9NnePX6JZYW5vD1V49waXUJU1NTel82Re+WEJlANptFfmQMxZER5At5tFsdHJ+e4PDwSGC1f3CMw8MTvP/wAU+ePMXp8YnuledcXlnCytIyRseKGB8dxfhoEWPjIxjJ55FOppBI9QWQ/X5HS6zd6WDv8BQ//PgzfvzpGY7PzkHnP5/L4c6tm/izP/sVFuZKKBZzyOfzWrvtTg+tdhvlMkGLIHqCo8NTbO1s4/DoCPsHhzg+O0UykcTo6BhmZ6YFpBMTo2jVqmg268hmUlieL+HatWsCi2JxJDq+zeE+Wq2mng8B/+mbTfzN7x9jfX0DnV4S2UJRDkQqk5KDkklldb5MOiuDQIdnYXERExMTmJwcx8zMFCbGxpBJJdBs1tBs1FCtVnWObq+jZzk3N4f5+QUs6nPjKBYLutePH3fkbGxtbSHxv/yb/6MfLXoXcfF3goU3DFyTIWDFYOaXF4TSBK1+17x3DxDhwvUI7lHcI3sIEqEx8qDFv9l7U6Attc8nkFDU5a6hzUXaxHghjy/v38bdGwuYmSoYaPEzzujyOEl6woIpftjMKKdq6En7+zVsGrQ2HmSj9yjicoYrERv62FjG4xRHqP79ccTqTHIE3DHwDx7Tn9cD/IChZeQTOBMRePQtutP5k3FEZ5Gcx7oYeTkeF4GWGWx3pReAVm84Mud7OB/coX1QZ/A5HBX6sCxwhmCRlmy7A/mL5p/m2/9P0BqOZIce+8A12Lj2NJbxOnHMA283cBz89ft7Dp1EPx7+/oYBa3iM+l0XSSmiMpDyEUqnZ46mvuktE+A6fB3o9oCjsxo2Ph7hl9cfsHtYRaXZR6+fRqfrQDnRk/G29c45AnnphUIW01NTWF1exu1bN3HjxnV50AyCq5UyTk5OHICMCrQYkaXSKSCZcNfRR6vZ1nsJWq1WHZ12S04PwYtGsdfvotPuoFZvYHv3AD8/eY71dx/Q6fSwurqMm9fXMFeaxtjIiIao020hmy9gbn5evx8eHuLdu3fY2d7GyMgI5ufn9S8jvWw6jVq9jpcv3+Dps+eoN6p48NldfP75PczOTKKYzyHFeyeguP8RtKdKJeRyBTl5/PzJ8RnOzs9RLldxclrG1sdtPH36Ai9evEStUsNIkRECMDo2ipVLl2R00zIgBKk0RkdGMDk+jkIxh2Ixi3Q6KdPCsdnc3sG33/+ge+4TaApFFPJ5ZLMJXL2ygqtXVnF97ZocBtowzblkQhFVtdbC+fk5jk/OsbW9j63tPay/W1dUmMvnUSgWMT9bwt27t3Ht6hXSaDg6OsDB/g6atbLszbWrV3H1ypVo3Pw8JNNFwH+38RF/+Okl/vD4Cc7LdXR6CR2bjlIml0Eul0MmnbFoK5XByOgoVi9dwtLygp4DfdlcJoUCo/lCHsVCDoV8Vmuo0ajjvFJR5Mif+UXw51xaWlqWfXr15g3evfuAXC6LxL/8t/+x7yf+8KL1RtGDDA/mw/jwvQICRweGCz020HHk5cNPTzF6SsYDgQcO/y8jNF50Op1xRovHIo3J6MlHOkn0W0302i2M5fK4d2sN928uYG5mBIXRPFIpmziKBjkxvfFmBMPFL/McRzghiGoBK5LwUZ2BTHhvw0Z1+B4uGldPVQ542T5AizEuMOxxFDF87jA6jYz7ULRlXCpByxt/u6/ha+XnZfQcSMQGd+iigtc9jajPOnouMrZDkVZonAcMuwN73ZsDQ3quvO5w/Eg/+mtWxO8iRx6XfnIYaQ1fcXgcH2nxbzyKB54Bx4XPI3juw06NImBH3w44Xo7yCQFHr7vjhdQ5qT4/Bwbu0z2/MMrS8UQPEqwGAcuvS9KEfE30vtgoYys6XaDSaGL/sILXH3bwYfsE+yd1dJFGr59BRzRxW7RO7CAY85KTUcqKFqQHvLa2hus3rmJ8YkIUD9coXyfNVGI0NFo0pzBhc6nV6KBRb6Jer6HVbKLdaoki5HWRIhS12e3KaJ2fl/HqzXt8/8MPOD2vYLZEuu06Li8vYmpiDMV8Fknam1QSE1NTuLp2Q8/o4OAAHz9+xNHRka6n2+3Liz86OtbvtWoDb9+uY+/wEPNz0/jmq4e4fuMyxkeKyKXpoHXFCCS6Io1lI3KjRWRyOY1Hs9kUJddsdlCv1XF0fI53797j8eMfsf72PUaLo1hZWRFhQxCmTSwWixgZH4tsZjqVQj6bw+hYATPTk6I6aZpqtQbevF3H9z88RqXRkJG/emkVly+voN2s4+z4EIlkH2trV3Hj+nXMz8/JBnLuyB/sA5VaHeVKHR829vD0+Ru8fPkStUZdkQqpP4L43GwJly9fUgTESLJ6foq9nS2cHp2gUjnXea9fvy7wImjQWPD5HR8f4/X6O/z1D8/w6s0HRe7Ndge5fFFjWxgd0TyhbSUbQgAjaK+srmB2egaTkxMwBomRdFM2l3NpYnwEY2OjyGSyYj4IjueVc5QrFUXORnXbKrZoPIH5+VmjBxWad7ufGGO/YEjJJfjtDJoiAO+ek8BJWS6KlIUHLfPI4wglBCnvGfJ145I9IJmBirxFemLKrVkujF+KsLwnyBwYEvLG2vUa0OlgqljEnVtruLs2i/nZURRHC/JoFEslk0iJ6zMAUg6EAyPDNXi9sbGKQSsCCxmfkNLx1xRlldxgB7RSYOQNoN1lBBRhxCoG1taPo42l5Wxi4zYMpDI3ZnQsKeRAT/PEGSN7Veyfe1jhc/JA8l8DWmFE5kElOubfA1oeIO3CXHTujLtdR5S4jEYkgu4AHG1QSCRalBmChTfAw3/zoKW/x8M2GG3/fwAtO4/lKfT0BUr+mdj8TqXoLZDio9FxVPeQk+CfwyegxffTYIURFkGpQ7ByUVavK2OCrk6CNnMHfaDe7OCs2sDm9gnebuxh56CKejuBdi+DtvIYba1hN4Iu2kpqfebzWV03o4lSqYTLV5dRmp3FSJERQU5Rxdz8rBnjIh1F2gs7f63alGFmbqTdbClP3RVgMTI0CpN5mkq5jN29ffz05Dmev3gpY3vlymWsXb2K+dkpjBcLyOd4Lcy9jWBsYhKzc/OKuHj/jTpzOQ2cl8s4PDzG+vo7vHzxGtvbezg7PcXx6Znm2dr1q3j08B6WFmYEgqSr+EiUoZYPwcmVQDfRQ5LOssvz00Z02gTXBg6PzvDLL0/w+99/i/OziiLQW7duYnx8TOC7d7AvAE4R9PMFpDNMmzDy7KHdaSGfTWO0WEQ2k5WRfv3qNdY3PiiPNjMzjS8efIbP7t1SNHJ4sIvNzQ3l8BjxMtJljiibzaDfT2oeNZstlCsNvPuwp9zY69evtCZIzRX5PNJpPScem5Hw8vIypsbH5HTUKxXs7u3i5OQYnVZbn1m9fAmlmZKips3tLfz08zP89PIdzsp1JFOMzrvIZvPKa2bzfN4pEJTTKebiJnDl6hWsXlrBwuyCaMFkKoG+bDlteke5LEWgBLtMGtmczRmuRUa15XJFIEbArDP66lvecna2hMT/9Jf/W0zXB9w8F4tFOX1kUgYsA0YmoHaGIwlvYZTkdovLGw8PSp4qHAat2ONlVBcLNmI7TqrQQIiWN5lModvpoU+6od3GzOgobt9cw51rM5gvjSrSSqeNVpTBcKCl6FFGrq8gJKQHQ0PnI62QiuPEHnxPQPE5sI6igYgFHIzOPGj5BWGW1iDnj42nnTWkCmPxyIXRH4fIDZyiluBLIhT34ieg5Qx5eB3xmQYO4wDCHB5dnQNVb3SFiwSuf2i+ELTc9cYGOwatELwVNAbRrgedYdCKriHIhfmrtyfvHBV3vHAceD5P5w0/6/h9RmcOR2D8pM/7DYyWHC4TP/j7CSlzD6xh9DsQjeoNliTn5zx9zp8tuoijL61d5rP4N74fzE900Wx1cXBcxjpB67CK40oX5VoP7S5pxHYkvBIFG1Dq9My5jkhz0QufnJmU0GB+bg6Tk5MyhvTgZ6YnlM9i/kUPvWugVanUcX5+JoNuxovru2OEbq+rCOzs5ARv373Dk6cvcHB0hIWFBdy8eR0riwuYHBtBIZvC+FhRRnV8YhzZfBG5QlEiEhplHqvT6eLs7Bwf3m+KDnz+/KUiIVJltXoNzVZdeawvPr+P1dUFFPNp0VbZFPPcvGU+n5RRcHSEmJYw46EIgw5ypcqIZgu///0fFGmNjY7hN7/+GtfXriqqYI7q9OwUO3u7OD46UVqjMDomY0+bxjGoVavotTpyEgiozEm1Om3llVYvLePR55/hxrVLii4ZZTFv+PbtWxwd7CnKZB5qaXEJuZwBRyKRliDj1duP+Pa7n7C9s6VnNTU9ofGiwITRjgQgvb6EMovzs5grlUS5kpbb29/Dwd4BTk9PlS8jxTc+PoXD4yO8fvseH48qSDCaIqtGmynPNomEcoFQPoxR+fLCAi5dXsXVy5cVfc4wByq7wDnG9WJzWNPZ4UOj09Zx6agQa5LJtKJmRs/HJyeKdLlmCLwCLU/RhYYhVPjR0BNc/N/8wvOLzC88/u75Vv7sQSvMQYSqQXKyRFlP/cnoUcGYiFWEBnoGXgKYvo8Ivfk2r4hRFr/nJidw9+Yabl2dxuw0Fw+9DMvjcPLJYDhzFOe0zID5+xk07haRhMYmpTzLp+KI0LgZ+NKMepVjrLg0gIk9fP+759M/hYVBIIseuLGenyjwQlrXH0sGWPPEg9enIgKvHiRF1FfkE0NVMlIWmhrLvnz05+MbA60IGEwxYLTYHwVjuw7LMsY0cgQELqc1AKwusgrHW/NN0bQDT6dOHQYi/xkPWpq7+uPgqHvQCoE7pADtWmN60B9X75F4ZJDWlJF2UcxFr4Xrwq8nf+5Bp8KoP78WGbEwyiB94qOtCMRa5nRqDfW5PHro9hKoN1p4//EQ77cOsXvSxOF5E23RsI7Z0COxn70QKpfPIi3gSivqYt6GQEXPd2pqGqXpSQklpqen5Mkz8U4vmo+q0TB6jp48cy+MNFIJAoPNL4JWrVrB9tZHvFlfx8etbaQyaVy5cgVXrqyiNDWJ8dG81IE8z+TkNAqFIhLptMQbnhXg9TLiYISzs72Hzc2PeP36LV6+eCOFY7vdQrvT0H1OT47h6tVVXL92FVPMM+WzMriZZFoRDO+TBrQdiFsoCKAzcHBwjMc//oyffvoFB/tHotR+/c1DrC7Py9B3wfxcG6fnZ9jY+CjAQSqLsVHm+jJotTuoVCoon51rPCiaYIRIQz07VxId+uDebcyXJjE2UkAuaywTc4dv377GxsaGnvfo6DiuXr0mAKLC7uD4BD8/e4Mff3qqCGqMuaz5Eq5cvYTxsTHZznK1jJPjU9RbTeRzeUxPTMo5mJqcQi6bQa1WV9S1tb2NnZ19nFdrqBBk623UO7Sjbm7Tc6fdVYI8hX4voVzdyEhBQpgbVy/h9s0bWF1dxdjIqLOhtIG8F3P0eM1+3veTDJJC1WI/Aq2Dw0ONO50mThmBViSicBPcRzteSciQMQQez8l7kAlBKzT8ntILF110kYx0UklkskRVl1h01CDND1Uo9uXUajJCXKxOTcgkb0Ah0XtLtjuYm5rAvds3cOvKFOamiybEoHxbY+sG3KkHLZ+lKe/OMxiNRIZ5CLTSCUp++QBCQ2ef5b3YGJiqMc5EWWQTR0QetOxzMpLO4F2UlxmOvjSmzkAPCwYuitScKt2uzQoG3PUaVSVSxI05vb9+gt7wp6BlhOcfB62Y7HJjE4DWcO4tcDsGIrGB6ILA79SKBkzeCfCzw6hBveZoYx/ND1Nsfux1HaKzbdF4MAmf5nCk5WXx0djqmmIhhv+sXicAaDwHgcsrJ/3zDv/11xqKj8LnGEdfFqV4BoP5IS5ofjPKIP0ksGnxd1Pldfg3pW+VAUS3A+wdn+PV+11sHVaxc1JHSwIqk9IzOuM40/B6tiWVTiq/wzXNb0ZT9OAnJscwNjaB0syUQGt8lL+PiS5kzobKOznDvb7EGpVKDdVaRaILWys9gRYl46TAPm5uCShn5+Zw/foaZmZouIsYG8mjkM/Ia5+YmEQqmxWtT+PN4+q7WUezwaiupu/Dg2M8efIcL1+8wu7uAZJJ2hyOQ0f3lU2nMEdp/+ICVpcWRW1Oz0xJ8UdAJmhRGFKtVtBotNBokuasK5f140+/4NXrdTncXz56hM8f3EBpcgzZXEZAyrXcJOVZqWJj86Nk7Ok01X8jSkXUWy2cHZ9E5QIE9ky2gIWFOdy4dg33bq9htjSJIunQHIMGy7NVKmVsbX3Ehw8b+jedyWF19ZKo0o3NbTx58QbbO/uStU+MjWBt7Qru3r6FublZUdHl6rkEJfsH+7q3Zp1gkNa4MmoeGx/X3NrdP1S5wYfNLZxXq6i3WGLBaJYzm/OeDiJBJA0w0uonkctn5LBcurSEOzeu4v7tm1hYWEQxlxcrRm1Bl/bAMQ4CO1v5WsMMTghMBDZGxqR3Ka45OzvFyNioaGnSw8ppeSEFF4NXDXrajoPfUFLMFHw+kvJA5cHMg1G48MO6K7/ofP2XFiwvXjdgxjESczhP1bxEBx2yXFywXICuDspJzWUguj0k2h2UJsYUad1bmxVo+Toto/mYm3ORmTPfDFnNaBuVOfzl1YOhAckkjSoNIw0PYLYQfcJqkMzjg/bHiXNasVzcTJ1Xy8UAGoK+zurrhZynapATBFHu6gaihIGIzMbPXo9DPoGsUmFd9JNcWp+CluU8BvMe4ZiF6kFdlxMERvg+kJOLKcHwvvzxDEu9E+DA3SsWozyRe66cC6yBcV8XzccQtMyZ8DV/McXnHTa9NwDLiwDHP/9PJk0AWuFrVLtefJ+cF66u0c3BkCI058yJRdzYe4qw2WiYoIFA1XaiC/7eaqPVagiEOnpcbnYlUoq4qs0u3m8fYX33BDvHVZzX2qII+XiVZyNlV28Y7ejyDwmnEBZNUyhgdHTUUUI5UYSkBycnWMs1orwW8zWMygy8skinsuhILdZU1KNVR/Vcu4GT4xMc7O2KNqPSjVHW9My0VHZG6bdV7zQ5NYXxyUkkuAYTVN61UC6fKf9Rq1ekxCPAMHKhTPqXn5+KIiR4EBDIvNCoML+mqK/ZNJCcncbK0hIeffk5lpcWMTpSlBFvNlo4OzuTqKNar4l6fPrsJV6+fK2IaWX1Eu7dvYPFuQmMFBhZWp7S2wMqAWu1JrZ3DrC1tY3zcg1IZZDO59Go1rCxsYm93UPN3PExSsMJmgUsLc5i7dKycnmZdBcZyspzlhvj/VF2//LVa7z/sIkm85d94OD4FDu7R3reM9NTmJ+dxpePPsPtWzfkSAg0ul3liPb293Gwf6zcHCM+jgEp4JlSCROTk4oMCVg//UIJflmReqtDx5rg2XGgxeAijWSaUveUyiPm5qZxaXUZD+7ewJ21y7ofCjMIRqx90/JV8EBakaBFB7KPXD6ne7B53Zew5tmz53j16rXEG6uXV7Gysqo8oCTvPiLyXhUnUwRkPJCjWjxFNhw5+YU5AEiubssfm++RiimQ0stwJpmYttow7yFL5Wb6o6AQ2SIbfpN7l89oagLJLKlG6rdaKE1O4MHtG7h3rYR5RlrFHBJpQ3Ndf9p77rwiGmZ+m4w7NBRa5o7GC+u0+J4QtPw1eYAYAC1583EkxSRwDCTmcRh4eAw0NaT/svfGJQTDBk/R+QVCjgGw8gd3eSUdW5GjA62I9nORoRi9LkDQCm6c9KAM51CkNRhtxvSgN7KejOWdmBjHGIXoy1OHARjbcyCwErAsKormHEOGAJQ1S1zkFIJWGGWFeUOenwuPXrqpKROuKNdx7K4I3gNudJwL6MMQtMI1kXRO1ydgNlzDZpNMLEvIXvi5F1F7rthTf5cQw9ErrHNSLosFxLa2uu1OFCGxFqfT7aDV4b0Ze2E0cQKdXgrbR+d4t3eKk3oP53WCVkIgQAOtKKvJCIZ1VW0JJXgUz75wnlMdR1EE8yo0isznjI2NS4VGULMcWBaJhBldSq9JafF15qEsKiU1WMXpyREq52Xk0mnJsinAYE6Gz5TA0mpWFW3Qk2dUQW+cBpAy+mq1jEq1jFqtqmtl/oM1S8xr/fDdD9j+uINCYQQ3b64pGmR0xIjp9PQMh4cHqNesXogFslRFPnz4GWZZJD0xLRk3wa3aqKNSruDj9jZ++ulnbO/t4crlK/js/mcCiLEiC4gt0aP6K28/kgSyJKrVFra2d/HmzTtFLqxarZYr2N3dx+npOTK5IqanS5Z/ojgh0cP0xCgurcyjNFPE1CQpzGJUDE8BxuHRMV69fovXb95i/+AIx8dnOKnUkM8TcEu4fuUyvvryc6wsMu84rlo8PkPa6Ua7hdOTCg4OT3Ho8liUnbOIl+uu3evj4ORcEVetwZIE0tvOoSZokdJXEJMRcNGQUXAxPz+DtWtX8Pnd67i0WNK8YLE230uRCSlmArlEKa45A515Fh0ryEmm0Gi28PbtO3z//ffY3NxUecXDhw9EYyrI+av/8H+quJgTXqAVdQewok4WudEzIbfLxTJco+Qfjv+85RRMIcWJHXnvQlBLFvscmjwtV80uipBTVAoo8zy5uCTtDSIJgRaBz10nJy8nYatWR6NyjtnpKXz14A7uuo4YTAjT9nkjLePgE/CkdwhaovE+Ba0QJHTfHLCA9pE6ygUrvvBVBtKUAg6gYklzmDfxgGiJfDNvA16+0CwuERsGVL3fvcenqZye4BNaSoaZ4y4vyVt8B3jBRfmUl67DEQFRVJe8uFjXjhehrtGhisZ8pCiXwHhsR0+ZiMLfs903C0D1HvpedhCnyTdUj0DhgvqnyGGgQkmBo7tWf0O+q4aeSeyMmGUZTPV59ZyPXO1SjL+P7ii6Z5cXDEA0ek7ubxpzTz+bqxV1B9EzjOS2McTpOTrFmmqZJKZg7qYv+s/O4YCrwxxXD+1mW5SgqfJsLTfbFoU1WqTVbfx9HU0PGZxWm9g6OEW5zfWdU91WvdFEs8VIhQouFvDWJFXn73ReOX6UaVMgMAg6AAAgAElEQVQ5Rs+ZYMT1J2k1lYTFEZN6j4zqXzqkpPT5COhxT4yzyHRaYo65mRkZs1q9ivPTU4EHRV8rq8syUAS08/I5mo2qRATsqEDQorye40hqkKIBdlioV8sCK1KhdUY2uweKsP7w7fdo1upYu3oNn927jdLMhOxPq9UWUDHvxBwYhRCVWkXXs7yyIq++NDmpulN6Wcl0GqenZbx5+wpPnvysKOnRlw/wzTdfYnpyEvSLU2RSNNup5LTZwtycnk+HAowGdnZ3RSt+3N1XV429vQMJKaamZrC0uIKZmRmBdbV8LkPOQu+52SkszJcwSon4aNHEOKpm4PhUpZB89uwl3m9soVxryom4cmkF3zz6Ap/dv4XS9Ljk5QoQ6LTzCpkH5RyptzWGjLp2WTR9eIqT0yoOj8s4ODnT8Vu9rlSUdMZih9E53f24RrdUmsLK8iIefv4Zbl27hIU5yvoNsCSuULTFutkUeqqVldDASphSLHDPIJXO4fjkFN99/yN+/PFnCXQeffUFHj54oHxZljTpv/53/1mj66OkyEg5q6IOFExwtqksMg0+EdF/KZyT+odJzrYGWR0XVAjsqR2fHDdZbiT5dl6yqUUYVVGe66r8pTIxD1ScuBK2/I8loQV4KS+VT6FVq6BRqWC+NI0vP7uLu9dnUZpiER+LA/su3xFbbAGwQMcg0YppB4tCdd4gUvJRTfyvj1oG1YNGxdh1RyqEwLDF5skizdjA2ysxhWgU1cW0pfHD8STyLZHiv4XH+uS4FwgFYmCwRLwfD7uoMEqMrzOM6uI5EauDfLTojexF+cM4wjawjEs8B+lBH2GE4xfev9bUUESkewpbQUX3bYbfewzhqIVRU/Sz5z2D0NLnBodOGYGb5qicGOMDwvkUPzgfvX6qGvVjGwovOsoBBQ4ERUqsxWp30SLtxhqoTkfAw/XIjgVUDErMpBokRpY8VwaNTh97p1WcVxqotpKotVOW22InhK5JyGsN5ocqkqO3Gg3ZAjk07HxAqXI24yTxVI7lkC8WVZBLY6WIKpNHNkfZt72PBbb8HinkVSjLLgiM6o6ODlGv1kQrkp4qzcxozvU6bXVuIF3H49EJ5ZhSLl+vVXBEpVuD3TZqaLcaaLbaOD+vYv39Jr77/jE+bn7ExOgo7t26jZvXr2J6YkRG1GjKBqoE50oVFSc4YLRSrdWs/RQl+q0OxiYnMFtakJGn57+9vYmpiVH85teP8OD+XUyMj6rcQhbEq47cA2bxLaeggKvbQ7VSxYeNbTx59krRxOHxiSbtwtISrl+/KdBiJwy2nWKOjkpDRp8E+UKR48di4azGnROLgLe+vonvH/+Ezc0dXSPHhzVZ//R3fyJ6cGK8IIUgBWlydV3VD9tnsSsJyQtSmAfHZ9jdPcHG5j7ebnzExsc9nLI9lUDL2jT59IXZNltuzHemkwlMToxhdWUR33z9Ne7cuoaZqdEILyi4owNDDYOVSBGwGE0wuKGc3RwDKlzfrL/H3/3+e2xsbuq+//RP/wSXVlcwOTkqIE/8y7+KO2KExsAnzT1tQa+GPxtSGm3nFzQfjM9xZVw9VZQvcU6z2cD4M6Gx8bJSgl8Enoq2XJcNRWlWaMYkqjcG7M8lc5BMoVWtiM6YnZrAF/dv4871EmanuHDyAq3BnE/Y682oMk8VhYZ62Mh4sIqjTTdJh9pPhaCVcIXNA0AVGD4dMyjyHQYaTpOLQEujOYhPvlzpIpt+YfQ1LIz4h0Dr7wPBGLBCsPOFqhpV9xYT1vh78obZRw8etCxyNQovjDIvApToGHzOPsnrzmZnNYckdDoGo8Hhzhz24fBcoSglvtcwovy0UDumbo3CHqYA7aJi0BoAYHe9niL0akEa25D65CRgwTFBi5EGQYsRl37usqiYcniqAC3fpeOx/V0ijW4yjfN6B2eVJsqNHsqNPlpUcHFOOgk5jSDpMcqPKc1mDo3Mi1G9Vj+ZZW8958xK9lwYUb6LBocthAhEI6NFq+kqFBQpEfAyTlquyKdNUUADuWwW83OzRmeRJksnMTZKoCuaYVPFch+1WkUJ+vMKqcyWAJb/Mpe1v3+En58+lxydY3Pr+nV8fv8+lpdmMZKno5vUuNRbpD9Z9NxQfoqqSt7rWbmK87Oy7pmAJgegTYBoo6VcHI+5hm++/gIrS/MYKeZQULuonsDQMyZeQCRqTQroPhr1Fk4rNfzy5Dm+//5H7B8e6e+XrlzGfVKNM9PIiVJNoNmoo3xWtpo72age+t2mWmwRwPnNbiYvX7/Bz0+eSbxggQVVkElcXl3Cr776Avfv3VYpAoVvzDFq/tA5ZEDQt44prNNjf8qj4wrern/E419e4MWbdeXgWj3rlJJ0nXBCW0mRGwGUoK2uH6N5rF25ggf3b0v5yTynnxv8l5EnI3NG6aIVFf2ZQ0fQOj62dlY/PP5F43737l38+ldfYXpyHFNTLFLGIGjpg46W8IrCeOEN2kLv/WlhBHmqXIYFb+YJGtB4Y2W1VbRFkYLQ0SafeuscJKsHiJSJLKKTDTRljoDTtSZSrVazriac02Oj+OzOdYHW3HTBEq8DUUJSk96uK86PXER7esPlJ6E3fHH7qRi0Bu8hiLSCvnyhUfpUSWcTKTyOxj4AptB4m8GLDbozs66n4rDv/ymO+fsdBhv/O6OdQaM9qDoMQcCk8nELptjgDwpbrM9jSJ3Gc8FHZB607DpC0czFrZHCO+vxOQe1UPHQDecJPYgOCjD8PX06WjTyg4IQu0cDreFnNgzI9rrNu+G5zvxh+NzD1/34e8DS7A+k/LbGjHkgMLFw11SEJoGPfu6QCXHrlJ41c1xUZSbTaLSBVi+BVj+Ncq2LWr1paspkFkgzb5SQId/e3lGrJEYKHrRYJEzakhEUaULOKf5MYGK3jOmZWUUONDaTzEWNjcmA+fXDdAE/48VdfErj46NYmp+X1275M15GCpm0qc8UXTSaEkfwumrNBrq6v7ry2iwsfv9+Qy2RWOOzMD+Prx89wrXLK1LT5Wh8SU9R2sF+jV2jygheFGsQwJhTKVfryhmRqqIhZWEy2zcxfcF7vXn9Gr75+hEWF+YUZYwV+sgqkomdTFGELqxR+UsvIVXj6XkVP/7yDD/88AN29/dU18V6pocPHymfJ7WdbtVEKxTCyQlpt1U2UG/WVcTLGjUKT9bfv8eHrS2xBqJQJydQyGbRbtUxMzkmBSF7N7L3IJmnJJWgrLsl20RAZW6010Oz3cX+0TnW323j2+9/wbOXb1FrtKG2vtQouJIjS30Y0DBvKZEFm/Iyv8mIOpnA9NQYLi0t4saNG1hirVZpRmDKoIeyf+a3fJN0zYdUSgzA2/X3+Ju/+Vs8e/5afQv//M//HFcvrWg+jIySakwYaF20SDmZQvVf6KVqEbn2R742xL/O3EQIWn6R+aQ+30dpbgQEvHkvBXfcjpJ8XDBsAdNsujZO5MbZRdiavYpS8j3wmG9ge5BuFxPFgpQr927OoTTFUDpPQiToJJESVsW9KpjXihv1+vsY9u69MfHepb3PjZzvIO9yH97gRoDvVdnOdobnC1QYZqYHOomQZnVHi5rymjTZvVn/RBSmPv8PFSfbR0OBzCdgaG1qo2nh792Mse9gH9CY4uX8NX0aaflrNCNvz254fK2Q1wFfUNdlWSC7lsFc1adUoMe5eNw9bXtRafQg/TlMAw+vCT9/B4HcUYzBm4dByd5vi1zUuMoa3P2oVsVqvYaBzwPUsArSry3/d1MOWi0jKXoCCddXLIPvqPVQgxFYm50IKNqgsIIS5hTaHaDPRqfpIvqpHFrMb7GDe68vI9ZotkVhEbTYnUBSdTpLPRYqWzNVObsClDhHzXqlUmlWxniFHc/n5xR1qSehWzhWNmLPhjlwzkkqDUsTE2oFpSas6pbDIeqJ6mS3eObX1BLK1aZxZnRaLdmK/f19PH36FE+ePRdNev/eHXz1xedqODs+UlBHe445Iy3Sg6aO7EmAwDHhGLKfX7laQ7vH2qhTbG7tYHPro8QOpE55p+PjI7hx/ZpAZp71aeMZjBVzKnLmM/BRlsCK4EDhSA8CLebb/vDDz3j27Cma7ZbEF6RJqcBcu3IZS0tL6rafy6QFWioXoBPS6up6tnd2Ua3WJOhg5wh2oD+rlDE6NqJruXfnlqKddqOGg/1dNOoV1bhdu3IFa2vXVGNH8GAdnXKgva5ygY12B7sHJ3j28p0KlN992EWXoh2Xz02D0SJFGMYvUg0rJyWXw9TUuByE2bkZNOt19TTsthpSl05OT+LypctSALI58Sidl3xenxWIcecPJHB8coaff/4FPzx+jNPTKr751Tf40z/7nUQoE7zmXNpabRG0hr077yl60PILJJS8aykmLcHvjaAoA187FfQpjCMV80Q80LFCnAlnhofy/F2Smooh732Rp/fiDSQy4jSj7TtcDQ8XKTotA62RQkQPlqbzavZpYgtvZFlT4JHAbU1i5GAEGt6ohjTMxaAVH0e9BDVTL/LqXR1WnMeMjNQnEddQ+6tI4BFQiv75DHsbGt1/OMgyI+N6RXp7O2CMXWeKiyOIOKKKxiRI0Pp2TGEkexEoDlOeA6AVxWNxLOzP5Z+JB/iLHC695hgDG9/4mYT3GT5nD6wR4AW5RTPGn+Y8vXrwk4g0UCDafcaeqVgCL28PQCu8H39dPsIKAdVfZ0QXOrk7TyMhglPoGmgxuuqi2WirmJTKQoIWjTtrjliPT8Vgnz50KovcCCm5vCKwarOllj1sDMsE/e7OHirVqu7FvHQaet+h3TedjiNPvoeRFQUVLL69dOmSjHImbzlxGSpHMcqo+yawCXZbZzsgk9WzHsyMa1vNak+OjiTl9yDHJre0CexhSGP54cMHfPvtt9g7ONB2Jn/y21+pQz239mA+iE6vL5omaPHnbp81ZLQzFrEKuBptgffx8TnW19cVAbDYlqBFg8tdDxgls23TzRtruLW2ivmZaV2v7KFrPOy3XeHfGOHy+B82t/HXf/sd3r1f1/h88cXn+gwVlAQ81otxvFhb5R09UbxdqEj73bsNRX77R8fY293DSflMar6p6SksL86rmwYbDDM6OT0+wod36zg63FUkypo09o5kPpHFxYxi+fSY4qk1mtjc3sfjn5/j9z/8gr39U2RyIypIZ/6Wm/gQeX39KfNcjJynxifUxZ55J+4EwD6OtfMzHB/syTGo16uKJqdmpkX3Xbl6FbNzs1G5BNcqnSOO8XfffY8PHzaV1/zn//y/xZ07tzFTmlLxN/0dzrsopzXsIXowshDQhBf+PXFrEzMZoXEnh+z/pgnh5LomobeuGgItLeykJJC8cQ663w6FdRlq+tkzDt68U9KBTP5YRwxRh459UtPIVhP9ThtT46N4eO827t+aw8xU7hPQYgI6BC3ZosCzv8hTjqPFwTY8w4ZmMEoaElSEAoBgn6rQSLpBHrDDBkSx0CM02vQQ/Wt23XHvvfAges1J3oeNclimMAwAw9HH4P3FEZff3sKuf7jWLZ4Pfl5E53HlFPE4DnbpuAiohkEnfAYhiIfjElF7Uuu5s3P+BXVY4bn8MYcdisGI0xwEv23M8LUORpI6Yjy8Yc2cT2gPbVPDN4dRFo9nv5uT6OdBGGlFijB2fqASmJShVIQUZjDiMq+9Qwk5816tLtr097p9dFUcyrZn46ojavWSODmr4uPOHt68Y9+7c0UkvE+qAgl+XKMELg8C3hmlgaNDS9ChJ80mu+yMQKqIBaJc70xOhPMpVkuSvmQU19I2I8whkW2wjjwd2+KkXtNYMBIjLVWU157C8eEhXr16hRcvnouNYO++Lx99junJEUyMss9fSjkznpe1P+ou75wKjoevdSN41Ztt1Js9db948uQJXr99K5rQWkgxt5KSGlolAc2WckaXL63i6pXLKrg2haOBl9k71r5BisWXrxnJ/Ix2s4Zbt27hN7/5GtPTE6hVKlhff4OjgwM58CyuXlxaQL5QEKvU6fT1zI5PKvj4cRfr7z9g8+NHnJXPGAOpH+HCbEniEDbcpRSfOSDSqdsfP2Bvzyhe6g74PBYXFjAzPYN0NqM5Um+38PzlW/z1336P9Y1dNFt9dEUDihh0AhzXl5E0aTYjNShVfcyVsXP74sK8tn1ZnC2h1zZKk22guHUNx4Fjz1o71uHxGtQJP5tVbvLp0+d4/fqNKNq79+7h17/+tbZMIYhnsuR+HCvhhRgeCIa9O88/hwvZ+nx9KoHWQo2Kga0yP+T3KZPle3wXZuUf2KzSeVmiT5JJJZIVeUli7heo9cySzk+1XabXMdqlj26jjm6rqR5lD+/dEj04M0n1YF7IH+esWBLvTIiir5iACqMpb2GG6Rn/nsGckEWKZkziAtfweH58PS0ZbrAYGt7hUCmMtIYpNQP+ULnoVC/u4gfOP9RKadgADwOKUQAGA9G1DykKo4awA+UCTpwQ2egYxIajOTdgMVXs6UEXLurehhSdw6AV3n9YEzf4LK0+ZUCp4kDrIqAedATsHf5vPH/s0GnUBg4hcLHBjK7dfh0ErbCVMufORTnV4fyVB63QSTTH0JL89Ja5tiie0BprtiXMIO0TgRb3nqpUBQz0/FnDxe7l9OJTmQLyxVEgnUW7m8TRaRnrH7awsbWNRotdvQu6TqrbSMd5WyEpvvJqJgAhkPO6JI9Pp5VHobFnk9bFpSXluQhcPJ7Gk107FBU6qq7d0XWb9L6mQmSuA0ZUqvkhYNChFbPTc1te5LG7vYO3b9/g6PAQpbkSvnz0AFcvr2BmagQFAVbaevBJLGZiEn5x/CxCtTHh3xtt9jCsY2NjS7mnjc0tPc+r19ZE3/H6eW3HR9xX61CtkThHWAfGPccWFudduyvSnFk0GOl2Onr/8xdvsP5+S/Ltr79+hHt3b2NuljVhKZwcH+Ltm9fY2vyo61xcXtS4jY1PKOJptnpoNK1jxc9PnuLV61fqbME2W6Te2KuQPQVXl5aUw6JEnkDNOy5XTvH+w3usCxhq1nz3+g0sLC+j1eni6ORMuTZGWkcnFUXgkqZLP2DBg1sNEnVQCKKuKOOjajpMm5bLpZWTm52ZUsstNt2lwII5yMOjQxweHIqO5Jgz8mLLJ4LYWbmC12/eqMh8ZGQMX331Fe7du4uVlSXl6Ay0TIeQ+Ff/5j9G9KAP2YcpGK8WVDjPZGvWpOYRTRUaM0mDjesPKSAzfFSOWNRGyoKJ0ATlkq6voTcGHBxfcGyTylrLGIlnoCV6y+1jxQXbY/V/s4nJ0SK++vwe7qzNoDTF2hFGcVZAbIbM0YBmMSOMCHNuw3TPp4bNks+Syrseg38faPnXvCG1M1M6HLcgil4LDDbfF2586K/DP59PjfRgpBUabhX5DkVsw0AVHz++Yz9Pw3vw43PR8/e04EDOMMphBBJ99+PgWPv2GQFVOzT4Fz2bcFxD0NffnQjCQGsw/xc2xB1+xiEY+nHykUEcgdqTDOd5BFoBxWnHHlRBhs+SP0fF/MGFhOvQR1ry2LUB5+DO37S/rKXkWhFwNVsSJvFfghJBp9GkZL0XgRaBgjmsRtOoJ3Y2SGVzQDKHWrOD7f1j7aN0dHyGDAuIJyZ1dTL6rmO3ojt+2OUc1UqKOZJODGCcO4y4tOdSlhtLmrqQBb+k2vh3mSNtu2L5Jv2u/BujRsr4zQH2x1Jhcy6HbqeJXrejQt3jg0O1XOK5b9y8ji8fPURpagTjYzmM5NISc8i2ULXommib6bJWVxwP5o0YUTLyoPz7ydNn2nyQuaSV5RUZUlJsLJom9cctPXZ29nB0eILj4xMVOLPShz0YS3OzmJ4ax9j4qKIl3gs3MXz7/oMiV0ZDX335EMvLi5icYL6NgpOUygv4PtKS5fOKjjM7t4DxCXZLzwm8uAnlDz/+hKfPnmmOM/pjf0HK43l+do64vLqK5WVGUyx+ZilCBo1mFXs7u4pGFXVl8tZlZHoGB4cnePL8NTa3D0XXJZJZ5ZpM9KYNfPQcvQhjcmLC+k1OTirH12PbsG5LxeB02ljMzA08p9mbcnZWAgwqPpkbPTo+Ql1NcOnYcGsc7oJdFhVy5cpVPHjwQFErI63JKdLWdKJtniX+4t/+pwi0PMccetYxLWGRFSWLUfLMdegN60jSrsWRLbg46uDJ0lwUjstmyxkuQKtTQtQuhnPI6EKfsHfCDk9vBUBjbXhs+3fmtNqNBqbHRvDNoweuTsvax2ivHJubA8BloBWrGweMnzMeF/2NFBh7blmS1Y7po0X7mJN6q0rWF5cOCiS8cRduhYmoIZqIiyyMsELj6uma+G+fgpYfRw9aw8YyPN4wpRWD3qBc3H8mBK3Ba7QJ7r9CGi0y+P5llz8zMxWDVhTtDKOJM2bhny8CrQEnIKoXDDqy0/h+or60ow5Gae6JBvmX4fsafj6ua5Le5ncE+GNtwvz5QkbD/81HMpq6XinI2iUCFlGKzporxvdlBPyd61HUl6Iu5q86qLdsg0UpCqkyZCRTb5rwotWX8KLPJraZHLosPObeTJu72NzZEyU1MjqO0QnrS0cjVshmZMgU6SliM3GH5UrtGi1nZOAVzjveK2u5OEuYqFf3DHZWIFvh9l3S83fqYdZxWWGzrQUCJR1d5swkz+/3UC2X1b+Qzi2l9ewOf+/+LcxOj6KYS2KkwG3gWU9k3XcoHAmbK6upgVggA/16vYVXrzfw3XffKTohFfnNV19LyDA+PqHb4XWxvyM72DP3d3B4oJ5+x0dHaLQa2gWaTA8jS3YC4X1T0LK9sy25+T/6za9w8+Y17e/FSIWRl6hQdoVoNLC7u4fXb9YlhKFjMDk1g4XFFfUvZHcN9j/8sLmpThmzs3MqvCYHSQPPaCbZ7wuwlhbnBC5T7Iyf4XZOpD331UKK+TVu40Knpt7q4fD4HI0WyUb2V6UIgzbanHvPCPDZslXXbKmE5aUFgctsiZEiUKuc4/z0RCUEFABRXU6J+8T4BGZmZjWHOGfYQ5GOwOHxoWrB2q6MguOyMDePe/fu4d79uwZa7OkodarZCIFWvAhjCiMEq7BnmpeoDtNL/iAJV4QZgpZ/L0GLdok1I1roNNipvrYW4SLTYnWKFPuMUn/296gNkdv1THVKdr0+p0V6kDktRloPbi2iNMlix5wDTzPog9FWDFpGNQ6qGC4ELCX5TQ3k64g8yMfv/68DrQHrPpTDikPywbohRbpROUFkEuThWPQXN2wVqA6p1oYjlvB3e3bDObnYoPv7HI4EYiAZBK1QsBCdxysg/XYkrhsGg2dP5VkucxBI7HkP582C9wzVwNlqi+Xq4X2aQ/BpjdZwlGWgYUYz2ifLRcG2GZ/nxOMR8Beu8+keB8sTwudzUSRu54q35vHrkR3Ew0jLWAg7h6cTfY6JW/UwSiE9KNBi1xhtwEhvuK2NGdstCjN6KiqmUowF+81uAocn53i/uYuj03O13SFtSNUZz5MvFuRdc2gZbbADBYGJtKSk5K4RgbYekcghVvvZtVnBrQkybNsjRWGSzrOnoG/3ZZQ799sKn5sAhmDJbjlqYsB98hKq8+LfZ6bGsbS0oB54SwtTmJksYnwsj3wmg3SSNWL2GRnAJNsT+Wg5KUAkuDMS+uXZG/zw+AcVPjO/9Ouvv5YRJSjyelot3je7jvRU40XJ/PHxEd5vspntlvJXtFGk0AjSPBlzO7VKGZcvLeN3v/0NlpaYex+VsIMikUS/oyiO4MqxpWLx5Zv3kvHv7B9op+aZ0jzef9jAm7fv1YewNDOnDh68tuIotyppKfI8PaPaswUGKQSVudlZ5c4k/c9ktW/V23cf8Pz5K2x83EWl1pb4pttLo6/WTECnzz6D9jzUN0jFwEnMzpQUcRK0Prt/H0vz07LWPN/5+QnOqw3sHRw7IQZ3I06j0+vLQWGOc5rF4+jj48dtvH33BpVGTZGuF/+tLLIP5BdyPhiJcouVtC+OZkcMW3SuRssbQsfyaVHYq9GeVGrD4yTKcY7GyXhdEbAtX4MyQ2jrc0B7I+5YFIDf2sEMh3lApvv37Z8kdPbFqDJ0PrEvhJOHxmitU29IYjk1PoJH92/h3vUFJ3kPQEtRTdAEVijmWqEqteWpw7iJb6Tkjmi7IKduEkrL+YiKCotYXUPg4c4TkYvgI4sAcBx9KVAIOnHYsS+SBQ7rB31jVR8ZBRGSy2kNRwXD4BU/tSACDHJLujb9f9DBicy1azEU5nr01HzUbSjhXibN5Sq3XJFttFdW/DgCJLgoWh28zoE3e2mKe0b+NWu1YzNX3SV87i4AyE8dGHsxzNMK9IKI8pOx1G3KHYpaOWk9BA5FgMrRpUfOSDAHDDj7MiJ+PRAwudDV2imKuswhtHZOlLkz2jIakN0fqBpklEWJN2t8Wk0WJbMFlDXWZX/3Oo3l8Tk2tvZRrrdFG3KjRV8UPDkxri00RkfG5DidHZ/jjHtlaXdidpFoOxGtZSFo3FkMXGMdlCTctuOCKRFtx1t62LZNkSmK1axEOw34UgeT2ltbKMtD8fPs1qC2bmxSi6REBvTqJ6fGMDU5JoHE7MwEpqfHME1puWvka13T6czxPHGqg4IM1noRLP6fv/1OOTJezj/67a9w/949LMzP6hp4ESaVNyUm2zR5Cf7pyan2BSOwsNCZThMddnZ2r5SryjF9+eUDfPH555ibHsfYaA6pZBd5KaNZl8ZoiGUFFvkdnp3hzZt1gRRzWYycT88q6uJBepV0GhWa165c0qa3zWZNoMU8Ehv81qo1UaakKOlsUDk4Msq2TlD3jw8ftlWcvHd4qpZfcYNla2YrcZXbP4vOAfNnbGrM4uVbbE5++6a2emE0pK4k7OZfreO8VsfZGXtDNlCuNlBrtlS8zjzn2MS4olfK9ff39nF0fiyna4RbziSYf7QNK9mO6t79O7h5gzs2lzRfEn/x7/+Tdi62thpxvkeeoAMLqlZs23OOv88neVhyPPuJGREAACAASURBVKOvz3KJYU2Ige4YnCQmgvBFjxe1OPJepwAsWNwqVObYBXQeJ4OBaRJddrtu1jE9PoIvPruFu2vzmJspaoBN4UUZfSh/9qDhuzYMFtNqTy+5eUbx+XuRxx3LDTUIPnqzRpBxGB1tHRICjk5rNEr4xfuywNFFcDqPfflILny/Rapx8fbFUWIMaq6y4hOq0UdlEXS6annriffH5fvxfQ9FgMNtOqyO30WFVhKhyMONSRw1xdGT5p6/IMevhfc3DNVx5KerGsatqDA4fEGd0x0Q+L9b/8OL6UFPdQ+AlnuGYWQWOgWi2wN49/cV/c21JzPGIR5rv73LQPtkd9N0Ia0/p+uM4RxAP46eHjTazvbYkiij00e9aUWqzCdTmNFiPqrJQuSOFGZd1mVxa/p2H0dnNWwfnKHWohzdCkK5Xkl3TU9xA8hZec1c07YdSBWn3B/q7Ez5EEWG3HiSnTjaLdTKZRlRSsnpwFq3C9sRmZJ2qNMNnS5XXi5j4zeiJCVpT4l5cU4hdgK3VpaMeEwUws/SQWCHDhYpU45OZRsjo/GxEczNzWBhbkY1P4Vc1roraPd0bvhodCHFH9x7i5se/vjzU0ns19Yuicq7dGlF7ac4d9U6S/VNHfuXuUHXvZ6tl0i57e7s493GFvYPT3BWqQmw+ewIGvfu3cbq8jLmZsZRmhpVp44i826sV9PxfYuxBOqdhiK5jx/38cvTF3j77qNUjYxsuV09e/199uAeFha4oWNeXYMYLXLzTfZLPDg8VmG0nb+vXYKZW+SGipx7O7zf9Q/Y3T9CS0FHz3KsEX1mrb9SZMoYyU5PYHF+GjfWLuPhZ3exvFDCaLEg0KLCk4+Kc4oSehZpl6tNnFfqOCWQVWrKF9J2s00Vu44w4mt3W4pGuTcbN9XMZW0nY+7xNT01oY1AuS8YO/En/up//S/Wx9QtVr/oZFRd5wjbbXJQqeY+4Gg+4zzl4fGCXLLWDL1RMFywRnEYHWhGN9T+Dho/JiVDQ8VJmUlb3zG/MR1BQjRDKqPi4na9hsmRPB49uIv7NxcwM2k5LTlu8vStNZR9ORGGk2j76/PNbrVAQnqKjUqiKDQGushg2S6TA9fMOgapXT4BLUdLBvbVorXBmqKLgEG9kR2Yq5fCJxShN7r2vKLn6YQYf1+k5V+Tp++rmocgIKS1IlFLILQgj67RdZGzN14eIKyrvrvGQPJu5/bf8XwcBmN7cjE2XQQYw6hFQ+evyf8bnS0YPxUuXiA9t89YqUUIWv75DKv/PJUX5aTcNA8dFe8U+jhvGLQM4IKe/26NMtvg6SzRhHLm4tZBAzktB2h+6xIad2vv1NNmibaNB6XfBC+jDKuMllpdVJs9HJcbKNe7aPeo1jNVKGkaigxoSCSWorqM27232qrjOjk5w9l5RVJ1EzR0VT9VPi8r0U6WhRQglWds80S1GQUSdORItfEb/bTu0dsLjk0kWnL1hb6UhucRYyNxStzYgHSbehUWqCBmd3nrW0iDS+qJURdrf/I529jSip65YWVDHSZ+efIUWx93MVIo4He/+y1u37imyE0NkF1+UVyRegtacbLvRMJok81xz89r2Pi4g82Pu3jz7j2qNRrnjmg6qebGx7Rz8ngxj7mZCe3tlcskrcs7wVnrm8KUllSe3Ijx+ct1fP/Dz9o5mfQh7+HRo4f43Z/+Bovzc8hlKWzjPOUz7qhQmhHZyQk3mzxSfozXxm1WNGbcXPLsHNt7BI+Wy/47hbZ3ALUTgjFb+WxG26Yszs7gs3s38fD+bUxOjCLPtlzaq8zpGNQqi8+f5QMtlGsN0Y+n52VFYASu/cND7QnGHaUpeyfFubiwiJkZbiw6Jaq3Xqui2eBu1x0U81nNvcRf/of/3GeUpY3LgoJTLTBnVKwDg6560JMNKDO/WOiB8M9+CwOvsIuMRZgvcUCnxRcYD8l/hy2PzmzA4QUj6jzsoq0uJ3z1HGP5LL7+4gEe3F6UelD7+KQJbgZacR86Z/4caOne43SZeXUOtMz4B9YyADqjyxyd6PheT+9QFmoeolcpxi3FPciHFlj7fQVFzn4IYrrQwNKDlkULvnt6HH94Qx8ZfPHRn3aiCA15+LMHrWFANINuneL9zyGw6mfnAfn6JT0v53XbtfvNGm0s+D4FX84o2vFi0BqOnKK7DN4TA9twDOZZ1kCN6AU+7kRRxCIJvNu+JoiC/RgwEvZOgJ+v8Wtx/R4Pq4yeuqo75yxwCqNnGqGvT43GMz7a/Tks8nbHYASsviT+2BzvYKsSOY5ux2E6kP5nGlf2ziN1J2MSgZYVCLe4yWGjiWq1jlqni0YngfNaB+dVFiYbKJG+K82WtAUJwYCGVfNBHcf7ai7L7S2Yt/E9+5jg55YebLlEQOAYsqh1fGJMEdvKCjdfnFAn90rlTFHb4eGRokHRlV0rFyAbqHOpITeFIx010zWJvctJSZti9WNp17GGzBCBR/VV49Z5flxNe4sSJnA7jZF8AdkCc0490Vlv1t/gxYuXik7u3bmL3/72GyzNzyKfpYjDah41/mIQbCNZtZLiOLbNEVArqEoDZ+dVvPuwhR9++gkHh0eoNerap2vt2jVFf6Qn2bOQwhZeC3PylHiTOnMZe/3L8Sct+OzFW/zhu8fam4td0SmsWFws4euvv8D9+/cwNTlqYgu3VmmPOUbVegNHx+e6hr39AxzsH+jaTs/KODkv4/i8ppympTisL6HYGWffPIvEDTmZF+POxL/65hHWLi9jfKwI7spCh1SgJWLO3FNFxT1IwWq1bx31Xjw8PsX65pZKCjgvJqYmsLZ2w3UHGdN2JGOjo7r3Rr2KSvlMuVGqExN/+e//c9/r8EOc8J4ez+o9RoKXl6J7YySAcR6oehCyuaIKiePaJQ9oXsThDZ2MgFuA0SL0FxHw+YpCkkklfPnlk3UELfK/5H25NUGvUcfUaAFffn4fD+8soeQ2gWSBnwct73VHXn0AQL5INooqhyXnfsuRgLLyD9W6FRuo+kjAFDe8drup0CnQ54ZA0r9nAKwiuopGdTDC88YzNLze6Pvn8scjh3hjwXjIzTIKDC/wGnwSNnx+4fFD0LJrcnUwruXXMGgNOCsDHesjXiJykiIA9Z1HAsFKDFqfCjRsGg2Clp6Dj+sCZ8m3IAvXQQzc8dh7gPeU3PAYKCZxIHjhsRxFOuBcBJEtQUvnvQC0em4u+WfuyQq+3xf3+vVKQ2oKN27lQwGEUYW0K9bNggov/ttGq9YQnUOvt9bqot4BzqotHJ/UUa2TAgNGxsYkv1bH8ITtXOvlz8pX94EK96liLuX83HVOb2ibeG7/wXNz7VqUNaat5CcnR3D1yiWsrixpH6qj4wMcH+7j/ITd59myifk4bpnCXZiBRJY5L5P3c0t5dsyJWsm5cff1W7ZXHxWDlNxT5MGdg/PK67BbBOkxCkBK0zOYnB6XKnr/4ABPnj3VzsCT4+P483/yT3Dnzk1MTYwICGnMvU3kA5KCknQ/oKJYtmWiPSLIlM/rODkri3p7/ONP2D3YF51IwFxeWpIggXQjhSY9RaZdjI+OYHZuSsabLa1UEJ3OyPk4PD7DH777Cc9fvFbUyr3LxsdI0XZQKGRw48Y1iSIW5uekrDS61b45Roy62PeQuzhvbm3j4/YetvcPsXtwjEq1IcGNCdJsxUi8FYAWj8MdkSkY+fVXX+Cf/dM/E73JTSsZF1pDX+YeDbAUc7n1J8ejn1Be6/S8hvWNLTx9+QpbO/taIpcvX8b84pKej1pMZaxweWqSPStH1XOwWa/i+OjQQEuL2CUjIzrJbwlC0ArUOwZG1tkizgnELW6SbnOw0GiGgEQviHdiVIkr+vRJZteCxsvHNUGizQPJ88Yb/pkdYgGytcxvNWpo16oYy2Xw1cP7irTmZkac5J1XatXYw/QgvTYb2Au2jvDdOC7YomQAeAN5vgyZ8V++RMhqEZzKKTZiFrX6cTLbadulxEY4FB7EoBVGQMNev78u358xNqiD279bhDPYMNYfVx5kaG11O6HIZLAziI98Q9CKjiV1XQCCQWcOM/7mqVo0GcdV8Rj4zSeHLsj96u9Puc5PunH4z8Tz04+PXhnKScnHDEAsHB/lHIeEEeF9D4CTD6gvOJ4s+x+hdEMQC68jnA8+CosAMxizOKqKu5D4tk7Mc0Q/u96EpOpMjMHogInytna1rdSbaLT7ODmvYf/gHOUaxRgFTM/OYnyC+1nlkHD1Yn5NeVUg82Q02ufsiXd2Zlu7Hx6i3mhomeULOYEWG2szP8Z0Fr13Rlwry0uYHCugUStLji8664id3OvqNk5ZtCTpTDFQCEFasl6XGMIbWj4HbafUsa2U2CJOf2N5ipvHhXwexTx3Xh5Rg9mJcXaiz2lvs6PDY2xsbahJ7e2b1/Hn//gf49LlZeWcKPIgIKpa1FEvnh7k776XIdWavM5KpaHC7F+evcCz589RrpQxtzBvOzlnsuoGQeDRFk6KKi16ZHTI3ovTMzTYRYzki8o3bmx9xHffPcbuLuurMrh+/Squr11lBgknJ4c4Pz1SXujWzVu4fdtoO94/gVvbPnFPr3oTZ+d1teViZ47nb97pGumwgHad2gVHOflgQQxQirlE7snHKAxYmpvFg/t38ODeTVxaXsT4COvmqAOgsjqJLn1ybTpqpSVc2RZxddXf8OXbd/jp2XMcn1UwOTWtgm3m+pgn9VtV0YbRyWF0TPEPx4TUp0ArjppsgzA9ZJ9TElc8WEBpSVB7nyaGq7GQd8mci+vc7BebX4CWMLVKeRUZu5yULyrmQvQ1HZx4cTd1Z3CTmagSnzy3dnwlGHCnTdaE1OtqWvnVg7u4d2MO86VRV1xMO0HQMnCyryCn5UDLGx5/3SE9GL4W3ZcNgDP+tIHsVGxbyEd0sCuEtigrOgoSLpTRAxJnz+ti8bYsndsB1dXGuY4hPnKJDGQUnQyCj0V41qPR0wR+VYcxDI9jToQZa53WP9eg197wuPi9oUJA9GpB24fLrsfncDgmNl8C+i7IfZm2ZvB1f2x1kvDRa3SdwXE0vvT43W7MwXb0EWQpeR9/Rj+7OqAwStITcPVA8ZjY58zBtp+H/x0W1YjC8zJ4WyVufE3lF35FukJNzvg1sRDRuMTOCw3BAJgGoBWKMPw5DEzYosg2h1QzVwcsys+J1rIIjMaWajLmtaq1Bk7O6uqMcFppIpcfw/jULMamJuQoch8mn/OWJ9+1hrNqxNtjZMSO5KeKXPaPDlVnxHuiJ03QYs5a367vKHMlbAFEA7g8Z1tQcM4cHh1hd29PuZizSl1AUKm31BWCqj0OUrvDfzXKbvPZxMA42y67pPYsMrR1bTvvUpBAmpLUZ7ffUQPa87NTgdmf/PbXePTwAebnZlBgNw028eZmqmop54RSVHOCtW6uqJtdPBi5trrao+rla9J5P+Dt+3eYmp7EN19/pbzg+emZipF7vQTGxxhVjVhOrMPWR9wLrWk7NZPCnJxGvVbHL0+e4eWrt7KR7FlIeu7RFw8wUsygVj3Dxof3ePH8tWzJjRtrePDgvs7pwYfARQHO6VkNe3uH2i/rb/7wPTa2diTSSKQzmgdRTSfncdc2Z6R6lAKXZKKH8dGiwJUd80uTY/j8wX18ducW5udnTWFK20zHQZJDbvBqzaIpd2Bk/2F7Dz/8/Axv32+g2eljaXVVEZXq2UZGNEdouzTGTiATzZ3RIncu/i8qLvZr2ndvj5LLXErBQuMEDUHLmujahmSmlnLSdUcP+gXmK/X9dg6iECkdda38vfHwvcxkKBwt6F/r9VNSImkguBW3Ay1OxDZ3Vm21MTlawOd3KXmfw+wMtybJuf2q/BbYhvqD9KDtd+RBODJ2gZIsfM1HgkNm2KI4yu/dVi0CcYEv61G8sTEjptwf75HOQZRvIrVqD8sSbHYlBkK2uSY/473sKPMXUHlGKxlFG27TwesIzPaA4QyNZRy5xW+JIoAopxm3jjKDHpQR6GOD+6YRtC46t11rmCkdGlFtNGbXcVFE6ZgHjbFFs6G6NIyaPn22vpLMdnN2kaOTtMcRTzgGg9cRgtcwaPVUSxUOsf3CTg/+c2FUFRZ+a84Ewp0IbL3Y5e8Brag+awig/Y7hpAr5c1+RFoGqI8m8oi0CGbtl1GsyLKTjqPo6LTdwVm4glR3B6Pg0csUxiQnodEU5O7cTLvM4FgFBn6eCbnt3F8cnJxyRaHNI5rQoe5ZjSqZEbAlfz2N6vIjLK7NqAzQ2zl162aGe23mUsbN7iPcftrG7d4pKpWURFwFLBbkGJN5RixmM0Am3tm/2vHxPU9vNN5XxaQ7mATtK+P/qmy9wnV3cF0oo5NjNnPVTKbfLtgrI0OuZUpLqTEaulRqbw9JRAA4OTvD02Qv83bffYn9/D/c+u4d/9ud/ptxVq93ExvtNvF3/gHa7h+mZksBcaZAGRRxn6o9IsZpqthotrL/fkNqO9NmN62v4za+/xtUrq5iaYFNhdhmqYX19C69fvVbxLsUeBC/mh7gViHoq1luoN7vY3TvAL89e4u++f4z9gxO0upSiZ6w/oNgixxTJv0sr58eob2meNWELyCaTqJW54/GOcn2XV5bVOPjylUuKmJT7UymDlQMRnDnfGFkRrP722x9ES7LX5dzigpobL8wvKu/I/cJo0rheTClr64bzhPMm8a//3X8SPajKGzaSVHNHh3AEJEfbxMbJ9rjy3RisnVG887EXCYQ5LQM6a8PiVT9R013P/3tFnEsiW2I+jvikOhQ3YgZZbT1UNEqeOS3vsVEuo5BJ4qsH93D3+jxK0+SwTT2IhHl68QZm3kD6KjTbXiM0GFEi0tkfsxsEZadGC3xj4/bpXRh/7GX9DMlDdRl/9m2rvNglrMkKt/7wY+4/bwIVK5KO6NWoMNKuzd9DGKV6oxrf26cdKwZMbASWMRrqsy6nN4R4Dlht/sR5oRiABkEr/nQYOXoBR3jsMFIfjm74WiQNd94YqYth0eNwTssf37avj5WdXqkXUoBhFPYPXYs5fjZ/KPv1X/7vmvsOgUNg8l5wuH+ZH3UBdXwgl2eMqU4dJ6i/GwYtf27SOvJ01Q7JclxqWcT6rLaxG1z3piqsu/lrHQ3K9Q5Oz5to99MCLrV5kgcdRnxG26nJLSOfbg9n52Xs7u5jf/8Q5WpF6rCRMe5ka9uv002k5N3WeFr0nX5O9jE5yo0gp2Ucx8dpkK0LfLlSw/Pn63j67A12do7kPKczljPWbuluuwzryBHvZeVpeM+u0MmOx8aocEXqESsCUYZXLi9jdXlRUnd2iWebJIo62AORXejpHHa7bF1k7Z/YeJg9BglerE3a2zvC3/7dt3imVkt9/LP/5p/gm2++wAj3tEokUa1U8H5jC89fvlQESZqsWByRM69WXKrrKuPslPVWZ5Li05BzV+e7d26rGfCl1XkU8xmNWyGfQafNgt1dNQ7e2dkWtcaobGX1MkZGRnWNFGVsb+/hDz/8iB+fvpIsXW5ltH2OsT3qGMNnnUyiODKmWizWqd1nK6vZElqtOg53t7H9cROdtnXen5mZxNq1NVy9elX1csQH802T2mhyd+8Q3/34Mx7/9IuUpXMLS5hfmFOfRHa2H2f+Ks3gxPpQCri0iM3WC3f+1b+xrUlocDmZvDxWUYyjCPudQVWVpxM9qDDJyy8zWrFXa96Oj2ycJF49xLwqxWgUHzkMUzieIhT9INrBailsWwI227WaDQYlHdZI1GsYzWfwkJHWzQXMzVj3YZvUviN6LHk3I8+IhibL/u5VYrq3sAh0QLoedOqIpW6iRXxEyWp4blNerlSQzNjOrtyp1Rs/vxleLBKI6dDQ4IW5QdWVuOhT1EbKdiG18TN5bPQcnBgm9ugHqScLccI8Tbj9RgAd+pg909AR+WPAFYoZvGFgojosQh+MJAZzazqPL5Hwz2eIkrMIK5Dzu0jPIq0wDxirB8PIxuavgVY055zowY9fCFjh3z6hGYeicY1L0L5M0B0oXsMWT34MNa6OmhUQBUDlf7THYE6XTuE7n9gJ9Dc5k0GTastbxj0KI+m728KEni/pH7+rscCMHR4ose6yfquHVjuBcwoyzhoSZvSSKWRzBeQyhUgQ5SM51YP1KRtvqQhWe3CdnFltkFPwsbWR7lcbPFobNK6BtLMTFgR1kU72MVuaxGxpQntEMdfBe3v54q3qpw72j8XwFAps58REfcoa9lLWTxm8nnE0wsrX0KkxWtCXQEBdGvyz9qaKn2WEsDA3ixnWpC2UdA0Lc3PKrXBfLhYIUyVPB4XfHEMJWpo8fwenp2eSzP/f/9dfY39/F0uLC/gX/+N/j9VLiyiSQmPEkEhIVfdm/S1+/OmplIuFkTFJvrnlIreQoR05OD5Whw32CizkR7C8soiba9dx5/YNLMxNoljIuDZVLrpJpXB+XsHzZ8+xvv5enVBy+RFcXbuuXoCUwL99u45vf/wJb99vm8ydpQtyvFmc63bSEEj0kc7l1Z1/tJAV4DKSury8qK4j+Xwap0eHirjYGoq9GDlLV5aWceP6dVy/dRuFfMH1uOzg+as3+P7xY2xsfsTI+BiWV1ZQKs3g+rWr6u3IPcF4DSyItwDKaoR72hvZivkTf/Fv/6MiLauDiFvHqAeYe+YCLfpGAjG3CD0FoYkQd3/wBZqxd2OCAy001w3DGwEaTQ9a0SJ0QCHJpfumUSZosS+nUWU6GlIZLgAWByTQZl+1ek2NMT1ozZesw3IIWmFOaxi0zLD5SWzvtAkdy7Dt2m3n08igOFm3BprFmbWaJL4ELBrsjFPDiFqQl0aw7Wk8bTdWO2+Ku8VqsziHxO78Ps9CTpmei3mqpGeco6AbtCiUX9pjyC0KAQepW9d12xt1he8DW6QMbwxpxsQISXt+FzV1jaUTLvfj50yQ84x6TkRS+cGxs8hjYECjjiu+SWYYaXnQCsFPYO6oVD+/YoAZpAdl0EyYHjlMYU3UMGCFoBVc5SfCjAhrAjD089rngKP4M7hfOXvBjrem43Fv8LSgAy3m+MIoQY/QjXVUduJYilAkYGvIJPDq3OD22uIcsk0kXXulDrcaaSpHxS4a3CiSot2DozI2dg5xeHqOdrePibEpdeNm/kEOpNvclTQjVWrcNPHj9q46I6QzWRRGrA0Uc0eW2PeA5RyxwDGii6OEf7+nPbAIHEWq7NodvHr9Wp0mOK6zlI5fXhaVRzvCrUNOzk6Un9GmhpT3c+8Vds4gHc8155rNOE4i6r6vZ0763TmGHO582sQiLFBmayjWV3FDQvbzK1HVNsrci9VqUerOY5BaJWhTkv7tH77Hu/UPaoL7q199hd/97leYGC+KaqQdUHd+dt1vtfHq9RtRiSfH58ofTU+UkM3kVNu1sbutfcLOz8qYnp7RFvbsJbi6OI/lpVkVJ1N2XuRxs9YzkHaR17K1ua39twgS5+UqZubmBNrr797h3eY2Tiot7ZRlTJvLq7suLjavEhidnMTcHOteKUE3e8+OShwHXgvHhvV2LFnY2trEzs4u2s2Gur1fXbuBa2s3UBgZVxf573/8UdfCfOScqMZlzBK0rl9TR3juf0jbRLCUCpbA2WWJQ9y2T/QgE6JS4HVjWkNLmoubij3VYrjNF129ihRhoi+su4OnoOLsxmBXdeVt2d+M3KnrlCHT4TxBv+B9fZcmUZjL6CXkFZHqMCPXRzqbiyTvzVoNUE4rj3s3r+PujXnMzxRRKLJJ7+A+TdZx26ITfSvSinMbPtry5jqMvmQ7qLIJPGhFgjQGbW7bXUe5fCqJL++Be9Vw47t8zuT5pDVtm2nX/ikQPDCS7HRcAStJcV+HpQ4A8W7PpGAZJve7cf7QDJmNouUZXX81/4wYSwalCNFGms7hUK9SRYIGVizUDFteybAqN2cemU82mRG1KM+6hdiXN7xyiByoesNAsAw7YoSgJaCRXN6MMemf+Fy2iIzK8M5EbP3jdkkhKMZQEtFurolTGGl50LoIsKIjDLfk8vc6oC7lH61GSz/5OjVfV+XuJszy+b6QUTToQMs7jeZ4OFYuHl07e6BGjEtTvEtlLEYkgXdRmFFPZtCZr2YOx/qBcpFac1p2TqfMnc1yW11GW21sbB/g9ftNHBydodPsYWxiSvkZKxJmuzSL2rjNBIFlZ5d0FrtojKqzOz1rrgebByw+jRtqRz6wS+DzupQP6XWUr0rCNmc8PNqX3JuR1+1bt/Dl53fkqdNusCvH0fEhjk9Psbd/qD2a1F+R3Sq0y7F1zuB9q1eJnHVX+0kKVVFuX06mHD+mAZQnA3LZlBrlTrKOamJMMvnSjHU3p2Ns68+iLdaqEYR++MNjUXuk1P6Hf/Hf4eaNKyomNt/Y1f25EpNao4F37zfw+tVbbG8foNdNYHq6pC4U61sbePf+gyIm9vubmy2pUwTFIWxRdXllEfPz0xgf5TgXzAGWDcgqX0kwf/zTE7x4+QpHJ1RjVjVGzS5tPnOBNrkksPEKZje32QdxplQSJclatWw2qTZgfZfGoXKTRdILC3OYmbXncHZ6jA/v3uFwf19tmxIpUsMTSGZy2N0/kNiFQpd55rEW5nHt6mVcu7xqcnqX/9f6TrGoneKRnihn2iQ9NxNixFBjCrI42T9Mh9j214zIrBL8Ey+ULZU6XvVh3pTRI5TOu24Z2tXT+hCGC9MvcgMG48wjisn1GrNIzy1Kyci5GVsPrXoVyW4XU2NF3Luxpo4YbOOU/3/Zeu8fSdf0OuxUzp1znNwTeuLN927kLpcJJkSQkklKIg0BtuEfZIik/P9IkAUBggQalilLlKHlcncvubs3zdzJM527p0N1dVfOwTjned+qmiVnMZidO91dVd/3fk84z3nOSTBZOBiwP7Mic3FgC6LPyODrVYR9j6GWWcfaKl8ra9ELRKxCl2it20Uirt1iO19ErVYSNVPJKRJFPJlS0orGQjrgJTjDcwAAIABJREFUlOxn9aVrp4BuJ4QVBWcMvvIV4UVeSVzQc/5kznqCwaHbdtfQ4SDs6pjcBjnFb9R3NDgfQKB23XSdwf8/COc+6ZmCvtFXmWwJxXjHWSZtNwYVc6oH6uHZ3ESeZ+p6BtJXg++zZOe7PR58L4/kLWtUCOlsGUOVn0XqKFr+7qKrJ36QsLiDp9gtK/toXxWB93JwdgezHzt35jAw6KoHxBIBcEMQt85kwERV/VnXdVNR5eDFt1icvP7sJGwG6HeIhs/28M/xy+R2D9zw2/LeQNdQudp9TndG36Kv+AKS5AjPcHReUwOyhBU+mre61RLrvOzvplXI+2iFhzG+eoK6CM1weH94dIbDY1LCj3F6XhbDkM/p2Bgt1EelbUd48Cx3jkMSMPIFBc/UyAiS6YxUyEk2kH5gL2BW8ooNQKPdckled8UpkPDeG9OPC6Zk9ZWLJZ0HkgtuXL+Ga5eXMDNDF94ooqGgKbRXq4Ins7k8Tk/PZa3CJedSqaikQqIEOy+hSQ5a52Vtc8dUxrQxvUdrPOjoYPGO54YIEPfUZAUymgHtOch8YwfFZVgmYsJ4Dx8+xObGa3V33/rmR/j4o3cxNTWGcLBjM3g5nHvVD+MIMLFy1vTo0VO8OThi6lHC3T860t4bCRgyTszQqoPMx7A6Hnah8wuz6gTH2MlRGsuhYqaU39XqwPOXr/DloyfYprJ77lxK7p2gkR543voCBJov8tnvasZEN+QLKwtYv34FqWRcnSwXwGmbQnWNMklwPWBiakrK7+lUWjYl3Llj4XLIuWahIojMOqcOpqenxDZcWV3GnfXrmMjEBT0qdrCpUaFmKVRxFqbKwg468Id//Gd9axKDMixpeRr6cOJQEOt3VRbA/Q6Wr1B5GP2MygFsTvyWkjO2K+Xipes+B8lpGO4ZTloW0I0w8ZbdSV9pPSCx3G6jgdFkXOxBdlrTEwkt3YWkYWadlQVuB6e9FavZEZhG4UBAZyCGqwba5Xa2075LtGKX2H9dNNV2u64uKpWKa4kwpi4rhkgsgmCEgsC8d9Yxmt6j+6G69lZR+yRqn5f/HrKOlAmsn7Ta6LbsWvt7xeVEBUnPuuHXOv25bsvU8E3dxCU7FidMfg6O9LR0FS1urmQUYf7mDobBDtY9SWbDnYGBySZfQ/M2wpMOWuQDJq05BiteX1q7UC1kCNL0ShvCPC18WbfnRJTtPFia9UleiUM3ZqDTpgwzBOkabGXFkhDR/oqCQdO+XPPnWkxZsVJtv8WGyFRA9/I0Bpp62rTdK1d6DbMkXVCSN9RbVEIHQbuSwZdtgz04Dw36DpM/23fAPfR0Rt0Vci/7VoflqmYrOKzAMwkmVzyy2+oZnCXihAvGKgic7JNPWrwmvBwcoHPBOHdWVtI6P6cuYV7QH+e2JBv54ELInjMTdgVMDoQPk/TOSiUxNmGQImXXDPqhvYftNNmysO1f+fmnUBypQdRQrVQkAktBVnZu7HQIKV25uIipyRHtfcUjIalBsAAgtb9SYfI6w97BIY6Pszg7z5saOxepacvikCWt1LpzoeIsEjUQjIK9ns3pluV9bGPyYndJXzDuWrHrMrPCKA4PD/Hs6RPkz3NYWpjHb/7m93D1yqrEehmLxLzU+XDzRqdYLwHedhfHR2fq1F6+2sTh4YnUI3iOZmdntYQ7NzsrTVX6VjFBcweP95kiuJSCIpxK6xB2YyI1COpt4+y8hEdPnuHh4+c4PDpGpd6SS7WizlDSkto/P180jKmJUczNTmqZeH3tkkwl2fXkcmfy3zrPUyy5hHKppl1fJlaSScg0JFWeZ+zgkDYo+1JJ4ZiHv1LppJag792/i7VrFzGesnkZ44QheAyNHMO8nbwklcek5R8qS0CqA4cejP40s19pesqorxQ8bm/V8QAW9D+LgU43W1RsI1EI7vIyHw4m4Afmb29t4BOiVWMmiOm1/GzPy5MqgrJ2btdqRsS4dR23rs5hZoIyTpa0jCzyd5OW/+w205NAjusUGCis09KfbglWg8AA97HMQtuSVgftHiVquDGe0jAxmYoiGmEVQ2l/F9x7NFYDAnzvfGDUchie3I9rffq4nye5JOtmjn3myfBt8VYdQzCiv3Y2nKd8DxOewb2+k1aHSgaZq7wVSDotSB+Z4YJabsKWORu35GY/l4GQkCjVFTgroeio+SHZ9WRCMuVuJQvHmJR6vzoKssHMidbDyr774N8jbrFd36sgxCG6n0t5MssANrQmhO/J5gqevGL0ZzvK1mENKlt/3wnNabbo9gK97QW/x6826LrILsP/bBNa7Qe0/s2zm9Lr+LmTI0wM7aB52NPelJNKG95fc9fLCrihqsoBAyZkbOfJZaJ+oeOLFztP7r34JXJXYNr9YzFDN2MvNGtwJqnO5g5uVbe/n7z/9Fg6y1exuXWAUrWJNiJaFKVjbzaXk6JCsVIRrVk6dW5GQiUKuu6Ojo8hM0a9Py6IOvaelHTM8diWkknJ74JKN4TyDKbsoFJlUCyhUq6o86KoKplwnIUszs5I/ZvsPhIFZPQY7Bq7T0mxg0KphDeHR9jbP0TurITseV7+V6VqzeKSFOLtl2xBmLSU8B3BzMtyuYKK17bVaBr8H7Y5M5OX12N88+YApydZdNp1fPTh+/jBD74tQkk6QealU41gt+WgWxFZ+Ey1CdWaXl+hUNZe1hdfPsLBYVbxkg7GDPKcJTEh6dqI8FVUMmfnyus+OpoRpDdO9p7o4wGJGPPzUnD3C5E+imgQcnNC7ny6VEQSHeh2RZFPxaIqCNauXMZ7dIFemlHSYhdK5h8Tf6lSwcnxKU5OzkTVp84gVfIZUxjLCQtytri7+0bdos4fPZEjYf0sWo+s31zDysK0OSBHqIZhRBk9H46sw9ivloL9xx/+8Z/2rPqmZQgrUntY/IOvcOCCoq9ShwODv7E+SHqPK+/UarMQS1qs5PyNJnzj4Xg/r+Fr+q/1D8zbCdWSlv86S1r2fpvVipLWSCqGd27fMvbgLyUtw5Idm1F0zrcTsnU/RjqxGddQ0nLQoMGDQTSalD0hHbONQKgrH5uxsTTSxO3p18PKjdRn7sX02grwsk9g4OOOit+DYOfnRDm6eg1Pw3YLx05EN6DTNdAutITnWYMOunIafoOO1en7sUBQp+pgJj//IjGG3+NmHYL6NMfkvbEEJHV9CiZz3iblcMJJ1EGrGVWag+5eCF3uqfB1BJtadyYAjZCnCcg5iCuooGZLyJ5F6oOcZ6D6TGPzhDBVxgVRmnWFJUiDMOysGqOUMCUvi5/d+dne8BkadKb2+lZEue7Rkx5csOy/Px0bgz1tpsdW1MRB+4l66PMEFfEGSdULn1qRZ/MM/1CqcHMzDp9hf9nypD977c8a3c/uJzD7cYOkNQTvu2AsoV3nbOwZhpJ0coHTteFOS5CqCAN4lbeP8Eyj0cXG5h7eHJ1KUDeeZmcR04D/8PgU+28Oneag7S5ZEmDSGsHE1LQgPRk+shAJh93ajHWz9VZTuoOCvR0Ll/GIArqlckEdHc8bOzf+nGQioQRIK4uJMcr9jMiXiokrIWt2wnB+lMC5SBMFKnycFbC5fYDtnQOcZE+1WG3v1TpT7Y+Rpq1nzXRUfWzTNXK/tM/kxig2KrEug90Xd6TqtRoSsTB+6zd/De/cX8fICBmXPGukkrvnUt9ny9/sQFptOx8kwFC8lt3W5198hVcbuxqtjI2N4J13HkjtggQV/uIaA2WyarWKulveCz6T1C4cGzP1kmjUIL2TXF7q9dwNY4LrqC71NAxvV2vPPYuNyfFRzM9N4f6dW7hz8xrmJ6m+TisoQvXUq6WKf1vdK5MshXfZzVIJhdYp7BqpR5k7L+I8X9A94AVl98dniAQXvs/52UncuHYJly5eUkKmWonygPZY+X7cHBtcyeoh8Ad/9Cf9pGXJyWPrA5x/GN7wCWxAxba76P+7T1oMMPy+YUyfPzkSNvabLLmdrXb/JLggxu8ZTpqCKRys5TmNSjguadlycRWdeg2j6QTeu7uOm0OdFrFZSwYKU3q54YbSkzIMCh1OWj5xDYRv+Z2Uk2m2GugFOwiGe8iMJjA+NabEJTy2ZyQKDizRaOMsdyJ1AEJmE1M2uOZD238/ejNMFK4bdBJXSmYcPiq7+1rQCgopyAeNTumVlYWSOXFji2esuA1C7HVN6mZwXZ0B4tDFt67SttlJERYU10frHPHGwUl80KiwTYyZ1YcZebaUHPX+QmHpwnEuR+pu2wUHLoTKU43QZZOdmllSGPzrroNz5vX3WEnYwX7asfGsRhf7ebA5JyDGb4nFFrrZ2Sm59YsPC/YWTy3hW8JzxJWhWZY/81YgOa85Z4I3mBnaAz/8fKgoUaDzMzObXfgO1V7bF0sDaa1haFxfoS/099zDe/wHz7pzSX+om/TB14oNY83ZsfEGlgYlM1kNP5sWdF0Sl32Q4cO+mJQ1EakQ3RByOQv6r3f2QRMKJqP0yCTyxTJevd7Cm6MTuRhbwWLXIJ5IifU2PTMtzcE47T14b1QssPu2VRvq9bFTU/fvnI/ZSdCenRJJvLAMdJwjsROgRxWp94QEo5GANPAmxtKYHE0hHg0hlYjJmJBzO5ZQ7KdqrQ72D07w6MkLseooisvbwSDN7p+1oZWOtvLCDpyFmlAGX9y5e8h7puupeRwDKmdidv8Zp8hq/M43P8Lq0ixGqYQeNwX3KJMqn3XV4Mbq9DJLlqi5G1fF118/xueff4mzQgnpZArRSASTU+NSuriwuoJUit5T1mxUKmVBdmfsIEsVMUTjceuK+FwSBnxzdIyd3QOx+FgccBu/EzAIlr8c3U7/nyMOembdun4Z7z64g+uXL2AiE0VEH85D9XQ2pjVMRzNDxgLOOXNn58ielQQlU/UjmzvH8fGxYGYWBZMizgQ13+dyNlccouEAJkYncOnyBSUvJlyNGRyHgteKl73e6CDwD//x/95vOAyqsaTVh82GuMi+0/IPFb/GL7H6HREGiAE0MajW9LO7NhPzQ3fJ+/hKz1fdrmL8ZdjIQ42E6YTR69pRA9HJTJGqW6uLPfge/WXW5jHt2IOW6N7WHhwkLR+MfSfiHY4JSbk21cKOEQQo2aID10MwHEB6JIbJmQkkM2TtcJ5kA2X+osp29byA48MjWYFnRjOYmZkR9Zc3z9KKD2JOo09tOq8hBSa7aNbbqjJJEWXSSyX50MeEnTP/9mWf3Gv6hrBvptsPPvQxsoRipBJLWiI76E24CZTmVaZUwoTpKJy+qXHEEacur9d08IonOLhnkewr0anbXemmWeLlzILMLQsAjWZDC648O/VG3SUTu58inkhQ2AKDX2jXUmvfMsfUtTXDYlBlQ+c0Mb2aiif7GHnEHjj3h5KboQaWtKQtN6T0zgQuk0J1doPkNFxQkdlm5CAL+vZvNrPktWXHaWrg3D2yzt2nIxUJ/r4NPWe6G05N34oZOyN8iaBs0AevJwTFyXXZ93kIlENru95KWo7kwe9VkHQGkpx36DO7wyh5Mdexy1yyTzQyiLBRa+P45BzbB0eiv9MRuReMsjaTy3Eul9fP43XzDEree3o4ETonTMiARDiNC8fqaIbk3MRqbHfQaLV07sm+o6IGl3bZZRH6IhNR3XEgjLB8l8II6voCiVgII+kYJsdGMJGhKK73zSKq0EGj2xE774uvHmNnZ19IAGcw1B7krFlJg3NgOUJb0pIyvvZLB7uQBn/ajJgxrMHOyyVq8+nqKihfu8IAnJZ6+/T0qHzIUskYImEnvsv7ypUDLX8zeZkX1f6bY3z66ad48fKVOqX19dui3xcL53qOVi8s4+KFC5gYG5UXG7+fUk+FUlW0ecpn0diT8JoEjMs1ZLM5nOTOdS74m8hOL2RaiuoBNPG388mCjw3ANz56F5988C4WZscxkiCjcsAqZtFhc3i3txogwSYoKTB6sR1nz7GxsY3nL17h+OREhQAJLGR7pjNJdY7RWEROzrVKRfM5Bg1qQl5YXdWCMvfDuCAto992W0k58HtMWkO/zGpgYA2uh9AlFP9ADypB+8bBzMn5tP491GB9jYMH+7CNIzH4Lm1QIfr9qAGurg5CAcyCHG8UVZutaA6g3ayjXa2ayvu925JxmpniYYw6lYThpOUpxM7Xyq1FSRDSz2W85YnbYeG8hK8tTCAIJNNJjNN1dCyJKHcLQp5CbzRiBU92krQpKFcVlJlokhw2RiMORuPn9HCgI8E46r2fc5WLZakKZLNZQStLi4ty/WQQ6IWcEC2D47D9CQ8RIR1WYFxwLlUUdJMkh6TTksCy7sVYnYMCZUD7J0uPezG+UDFWoME9/PxMPf2Z0bArsS96OOtqcSZBVh8Pu/caM1JMz6m120zBmRo6WjgDvdSz2WWyU3T2Jar8ifs78gmrRZ/QGFv5sPN9MvCp0yE+7119vR09j0t/PucKFvfzlXT6sK0pNXjxTnfSbWDtKfx8uEUAsIVZn2xUULE78xJRkrIxyNjSvLN+cAonJmXkmJXs/ByOb7XF2wUkodphMsmwgoolTENhDQIcdloeqH/4QtFmSMaK8xWUFQQWjKlS4mdg6o5b7AqAYrmOXLGKs2JZUOFRtoDsOYV1G0qwEjgdo99WUCQkkn34Wuya+HrxZAyjY9zxmRWzlvJBJCbo+e85K41KRQu62eypZlK8poQZqV7uF5SV8kOG3NjaIXupHsKBntHBxydExyYhisvL7R5nMGV1WE+fv1IQn56i8OstJUPOhc7LBZycnIjEwZlNsBe0RVetCfzdFR3FxGBAXUT/OqraMuiP3V4mGTfbkfGMmHicwY2OGrSpxKfvtUKOGo1k5NGp+Mc/+ame+4WFJfzaD35V2owkd2xtbaBUyKvT4pyLjMJkOmXdXquLIi1HeO1OT7WyUK03BYfS7LFYqQp+ZNJilpceyJBMn1dmIYQXDwXwwft38a2PP8Dq4gxmJugnZgWQj5Pskq3o8DE1LFiwWGtj7zCLL794iIePnyB3eo54MqndupHRtOvAo9o3i0ejOiPcbS0UzlGv1hCJhKR0z89GAkqG7NR4DK83tyxp8cIPIA6rWvu7VE5A1KAjXxcOwYEaVwzmE3oghwwcuS3e/9lkpTjlDQ3G3SzHP/C86W/BiW7w3U+Sbk+LX6eOjdTUoM062s0aGqUyRhJR3Fu/gdtrc+q0yLKhxIlBQRo3ut7GmVCaiItj9NjMSSw6BZyQdkPMJ4e0TsKBAWRGk5iZn9Z2fDDGm2asQ0U0zrFc8CX0pWTiAnN/du52RHRdJP/g9wxcDe5HHoGgsOcSPW8KDl4cn0B6NGOmdV4CwkFddp3c3KpLKf+6Fv0OD481e5ibm8fc/JweeheZzESwf/+c0r2LfIQ3adXNP6kLxw5P8wiVkl2n6mSJTx2L9RruMrTRJDuJu1ZBG7xb10G1AsK/b58nBh9fmfc7QX/ctLyqFtwFV7OH4HDMiCI+0FpQMeq29RcWoE1RheQDJjQuXRLR4QPuoTIFwL4Nj3V2w798guwXWNb82LI4ZyDuNXQtec7DnMO5tQJBkLTGcKsSbtajhMhh/tBczXb4TOnk7WfOrgH3lbSY7mBB/+wOP8PD6EWflOI6PD/8J7zLeYhrsHQ0rQDw/myWAL0/FX8mXY55Lev1tjy2CLWdZPN4vrGHje0D5Es1ROK0GxnVXs/4+Ig6iygXXesNZE+OkT3Nolyld1MPqcyIllbHJyZVgCoxyveriWKhrKDLr2fQ5WxGdh3U59P8cjAX9NfJd4yal3Y7iIXCyCQTmneNpTPoBDs4zR3j9atNHBwc6hzcWV/HRx+8K9koXtNSOY+9N4fynDrPFVAtV2VgSMiy0WiZNxwLJCn02JyQsCLPlt17Pu822+V9qovd18LYWEbBd2F+BhPjnMGlMTE2ro7U4GzbZ2StxUT9xZdf4sWLV7Kuv3fvNr71ySdYWpgTSnVycojN16+0cCyCxsqKlN1pnMj7JzfpRkvkk3ypIqv7589f4+DwGAWSZVzhxzGADUNc4HDJS8rqiRhihPDCHawuz2H9xhXcXb+B+flZnVnO76xQtp+hsZBQfCb5Lkr1LrZ2D/E3f/MzPHr8VMXj1PSMkCaq3PPhaTSrKqZ55rmTlkgktTZE0g33XSnSwOeTv8ZGx2Xlsre/Z0nLZ009qGL/WdLSg+CS1jBcZ3i4dRR9Px2f1PoMMiaJgbSMHmBHo1bVSUah28XpJ0gXPL3grEKgZ9PpQLg61VPvwxFEFBzCaFbKKBfzGE3E8ODuLdy+NofpqaRUh4eT1kA3cChpKacND84NlhJM0SA9tiLiBSVLOL9aWp5FeiyjFtoIBnxfjmzArkMQ1eDvbqxg1SSFI0X9H96N8/MVuqIOUZ4lJEqIjcGWbCUOipmsCVcZ/q6qvj8j6WtP6B8Iy7Hi4u9wOIHRsQmMjo3aPEzXsyvx1D4vwM2KyFDjjCmfL+rB4GB5aWlJi43xJOd2elf91+eD4s049Qh07D2X6KlUKOiA00I7HksAIc6w2LE6eoF7cdMHdhAbCwaP4bkc7M1S3FKA/2YHa7nPM6REof03Nz2yfY/B63GMZrNCu8fq3J19jJkZ0s2X7DX7Lt4rwlWm2WfdiajZrjgRk5IEFS2w8t/48dzzM4RjyGF7qLvVs+N25DycqaJAsLQxK3nGtDPk4EIyYc2jzamVO5V7iZL21wUG7EXZO/ilcLGvbO+ICYuzRhFt+jY1JgCgT+2WxgezONMXNMZpRzOXdjeIfKWB55u7eLm5j0KpgWQmI8sNqZNPTGBleQFTo2kFOO5JcbmU0BXnHqz2I7EERkbHMTY2oRkMb0StWdeuF4MuDSV5LdIjI9oHoyq7VhC8W7NgOn9/vbGoLUxzh4kdFtXZ00lSsKnskcWb/QPk83nNxj758D2sXb0oXyoyD0mi4kyOOodn2XOJ/h5nT2WgWCpVxYSjMDBXBlQUORiYS7a6jq5D5UOlztH7mXXbSKaoAziD6ekJpJJRZFKcc0WlZ0gURZYvgQBeb2xqz4uJk13ib/3Gr+La5YsYHx/VTIlzM8ak7e0tbLzeFOWcsNvVK9dEI6fALZMq1foJF3KG9/WzZ9jZP5TNiwoUV5hrzKGi3XXXAS41j2uHamluGp1GGc1aEd1OTVJUN2/dxMWVVe3ccc3ABNIZ4Wy3ijG9Wm/JGeDJy0385CefYmNzS/JUc3MLYjVyR4v7lWSIMjlRcoqFGpMXd96Y1LSyUK0gR+PMatUMRIPcW2szaf3znuREnHmjIZtDSUs6XG97TSlpcZtelabNA/owkuZhPggPFho1x/LzgoDRmIcV5dXhuIPo4UaDW1y57ZKWny2ouuLD7CRI2vUqaqUSRpMx3L9zE3fXFpS02B1QEmZAlY/+nU7L3u7QYifDarurzXsOOEm5DYR6mJmdwsLiJOYWxhGIGA3eGrWgQYGCJ3SULfxK0NRmLhy9tAUv0N7A7Uzpn6xq5FVnSyxrFz9gkIqFg3y00sWhMGndrmv0Sh+OUj+sri6ZHCbGVs/sBsJxhKJW4eh9O3iQb8xX6WK92Ve4JdEc9vb2dGgourmwOIcExT7lUWR0WcsatktmVSYxemqHNbD5ehM7m1uqvK9evqpZBgSjkgjg6ODSAHTdrbvfdlaMRMIqVuNQx7RyTGZj8PkE75Zqu7SJcAVNv2N27ZJXQFARpJtjXmxqjv2CKXdE3LOgbqZfQBAHNC8lBsPBe3eBifdWA/SGihzvVGCVvyUvJnZW9prBae9qMKsj6WCAMAQ0B1RM8XCixobWRcaGoEi+b36NL/r4/zl/i0ZjBuP6mZm6XKeIwpmebpUTsZack+2xcWYqy/q+0IY9N95OyJbf22iw06Izb6WB7HkJL7cPsbV/glqrp8KIwXk0w12qMVy6sILJ0SRivKXoCXYju4zK4rQbIZTFIBePUUV+BIlkWshD7pzD+6wWWImopDMZeXlxFuyl3zyDbzhpWcK1pKVVQgZ5fiIH3xFu43PNuu3SxRXcv7uOC8uzkn8LhU2XkMkjGKINUkuJiuoab46y2D84lssvyQYVLtQ6NYtaoy51fM0AtTpgz74lLTsXjAh8DlnALS7OielIeJDPdzJBv6gMYpEYQrEQXr16JefkWq2Gm9fX8Kvf+waWF+aQjMcErthcyWY8RFGePHmKze0tJBNpXL50Uc9qLJGR1Qyh3P03J/j5519hn7tZtHOh35UKTYvVBgla0mKRz6Ry/fo1fPDuPSQjQC57gN2tDRyeZAX3rommflMit3ERJQiRGkGISYt+bG+Oc/jF5w/xtz//DOfnRczMzWF+YRkLi4tYWl7SLIvizKUimYZ2TYkqiawXCSlWcBGdkDJnchyRaCeQclm/+4f//C14kHDbL8v39O3d31pSNChr+KFRBqfAoqpDXhhCEFaZ+srQV+Sq5JwaxDAj0UOBwzT7Pq4vIscAjtSSr2PMcU+rUSljLBHHvds3cIdEjCnuSzFpWYdmMILb7dKgzh5KwTlcnlWhZlpi9TrlT87UZXRg7f3KyiJm5lgJ9BAI2+fXQdViigV8E+X08y0bosv8rNZBo04/mQ5KpQYKeVJ4CZOZ0gQrbuaCQMDoqt7B07Td+J6ptGCMLH4EKmqo6jaNTLcL5hYz1X0NiRUzeTH5CfsXiO78upg9TTbJIAIH7emqhPTQ8sFhd0GYNUHTPjL0HDxo4yv32R2xwzMYO60mDg8Osb+3pzna4vwiUuk0gqGoKnT5N9UbYiByCZWHncURgy6r6EK+iGLxHJMTGcm9aFtewrsceHvLZ2NqeeKAp+wrMQlqMV31dteG5FpoJqW5rxbgoGHBoQ5a1XWwRW4VTb5gY9hx9ZNWIXwbp9c3QUwLUk2RcfrkjH4hwO6TQZ9dpkcxeiL1aLmWZBUVPkyABtMZPd9sL3SdmnyWrJuwDslLqVlny6/TGXT6lhruO6KFnU2YuztxAAAgAElEQVTrznh9YlESD1gE8fq3FGhNzo37j3aNBC2KnNC07stph5IUxPdVqbKirmNrP4vD0yICEULIvMdBeSqRlr2ytIi5qQwSkZ7ZSjjDWXYBdNDNnublyFutNDR/4UnkzJWLy0xwTOBkH5J8MULDxLApI/AiiLhAZpxuQUBqKdYbu3vnSjAG+ma9jnKpInm1TretnaCV5Tncun4Jy7OTiMdCInGI1KFCnAWxSZsRTiNEyfkdjRiPs2fa86oyWTUa6gI4h+F10gqIxgFWLTXqtgsnCJ0dbrstEgaVJdh1UXGCHYvGc1L3aePN4SG468Xk/+1vfoL379/C9PioGHexSFjnKyJ/MEph9TQCeP36NTY2t6Ucwlnh1MwCEulRQZuvt/e0UFwoVxSLyPgjXMfkx1igEtS9x9GxMcGYNL5878FdzE5lEA60UcqfYffgBNvb22g2apibmtS9ZZKkEzRhW/6i1B4Rmhevt/Dpz7/AixevVQAsLS9jcXEZ12/ewvLKkqjz7KYKxUKfKq/dMSfmzGTPs8L3w/dGx4C9gwNDRX73D9xMa4hgO/CccWyoPgXXLWm6Ko0PDbF689OyB0eGhloaDRhcIkzSHhQ9CI7kYbOXnjBsMnVUEWnhjg9oywziJA6rEs2qK+E61mWYTpbpUzHw1mtlzbRG43G8c++mZJw404onCB+KW6r3yNewaGRRh0QIW1pmUGM4JHWbS3st5E5PUanlMToaw8oq/V7IeknJjiAUZkAkRMrKOYpQwDo4+vuEYyF0Gg3RvtutIGoNDhnbKBQ7eP7yDR4+eom93RP0AqR02uxDATsYkGAkIRDCBeasmlYrTlkokhdIaEhlUrIqj/FBi4cFMfidFHOO9hGVBYTT/iOMJOtxLyxrXaF2jVwS8NR5BmD+Vz5EusaavTGj8vo7fcqwkVjUJXoIVwHVSbCQ+dhooFwo2sJgNKHKL18GjnN1McKKhYLuNc+PqlslLdJgu9KRq1SLGB1NaA4wNT6mrlnVMKvNUEBW5LZE6sA/FjUOpma3c3qalaMrRT1JOWZBQA05Uo7l5WaH0DK+cFkHKRLS4fsiLdtaZjCWCzjrGVFpgABQDsh+DO8nO24lCC/PNUCB7dx5oornDbpkp3mIS5SSqrJaCj3tLXHfpakiR64nTtZLczQpjDPJUfeSsKYx3dzpdhT3obkyp4qNAcNVc2Q+o4KuQ+hKK84KKS0BIyDVdCEx0ty072fSNLmqmKDC7FkBjNfUymPg0r+TPJFOY2ZiBBMjKcQScQc9WkXOj0tbDLIOSYqg3FKJRo9VflbOkBra8+Fy8vjkhAwC/fYH05OWnqt0RHawuEYOXcUUnwQMN+qhWi7j/LygGTWTGokRM9OEL+dwYXFOKul0J45FiHiE9ZyJ4SuFFEtiFArm+z09L2rhl5bxnBOZxmFNj4h2zdyskOefslB8DzR6JBRWqdTQ7nAJuCMiBXfOxkbHhCjwFxmAhDDLxSImZ6bxvW9/Czcvr2BsJIVINCgRYa1geP9C1zWVy1WRN16+fKZZoJym55dUWLza2sXRSU5Td8KCphvrpvuCxon+kAIf1lyMtPrl+XlcvLCA+dkJTIympPDDoofIy/bOFg72dnUmZ2dmsHbtGtZv3bKl40YL2ZNTfPbwa/z8y4coFcqYnJzWPOry5ct47/33MDU9rjUFMlerlRrOCyWpfuSpi1gs2JJyld1rXVGbqBetWfLFgq5h4Pf+kMvFrjJ5S/XbdQ4OTvGIlQ65Pqhtg5vahbWWgkN8I0P4Q5JCQ8vA9mTbQ63KiD+Lw117fQ3q3V6ROjP9drIeTqHZJz8+ZPwuY3cFUCsXUS8WkQyFce/OdTy4uYTJybi6FlOhdrMn51duyIvbywrQUJLB1xZhq/U2ioW6lvZ6qGFxYQSryzZY1t4AobAQH/S6yeD0GNHY0fF1jPauLfQ6lwTDOD9v4cnTHfzwx1/h9WYWnW4cvUBMD4NkkZxsEN+RiAGi1lsyMGV3Vr6mfcj5BCG6BG3LkxyYmmYXra4pu8Lf/DcltGQcsTh3WLj0GBE+ro12LQc2xQTqdpoK/GpOBBuSBmuQp0Fp3s6BX2N6ZD0uJHJJ0ot19HefnJmmtayuBQqIdcXEfXR8htf7JWQLnOlRhzEuujEhE6+S4OerXpGccwZZFXCZm4oXQfaAPFM97XbQgE4abJxHhIL6rPwZp7lTPH/2BJsbr/CNjz/AjeuUoOFZ0KNrxn9D6xkqtBxyQIjv/CyHcqEkQgGr8iDrMiUYZ73pZ4Ls/PoC0LYTRtamIHIls66jdjuhTeOwuGRpxZJyoZupshpXl+dtfVTuh9Ajc8R3xPp2RxN0c2dVuYQQXbpisLfOiL9bgiU9/M7AyQG/nx1rPk20gSoXNXY8LVMg6UHagywsNArQc8JuoaUES3he5oLUDmzYng7zJYEHuTJoFYhdHRMClSYijuRkax2aKYowE5TLLxPAzt4hTnNclK0LTuX1IWTFLp2EDRY3Wh90Qr+NmpFJGIwJsw47xamc0YyyhVK+IFiQS+JcXh2fGEciTtgxgbnpCUyNj2JmcgSjabON5zNJ6Mv/UofK+8x4FIhg780Jnr3awtNnL5ErFAVdsWAkkYCJkXGBs1Fqe7IrYvdCI0fOyCq1EtrdhopVohAkmKTTpidYLHER9xz1ehWLS4t45/593Lp8QSruZCLSikUjZSckrA6JxSKCIjDs7O7g8dOn6oqozl9udFCo1FDle3Jsbf+ZeA7FEHXMv3giKVsU0tHTvDapKCbHM1hensfy4oKJfodDehapEr+7vW2fOxjE2tU1LC2t6JwcvXmDX3z1NZ6/2tBzvby4LAr7/Xu3Jb01Np5RjGJxRnIPEy4Xn89Oc5o1Et3hvafCfbFURfb0DKdnOa3IKE7/o3/yL21VwtFk/QfyiYRB0s97OHRURegSljczNGaVQS2uNDUWXttgQa8nNbRQ7h4tO2JvzbAojOiSosE4XpUioIumltjplfGgGkTSRadRR6dWQyoaxf0713H/5hKmpyy4q+h1Fa8zwTRFK31uY9uIshk0Nhlb6vOziogEqXQYF1YnMT83hkyGqvKsSnhIWgiETEFDXi9SrDAMhfTNWq2DSrmHra0y/uqvH+Jnv3iM42wV7R6304FINKXrqOtDOEWQasTNclzn4NQdbINctaW7/lbJ8/AqUUrk1Db6Dadmtdw1mDZoFuc0iBulaCl12lRscJeGEE5CGLLU59m90EYlHpIMFT8rv4a2A7z2MVZ6YT68LE7YxdkcjuQQJgLugUkyy6F3NvsJ4LzYwOEhRVRLqDRDCKe4qzOu5BuLxvt7ewoMQzuCTvPKSTiRFcgOyPQdKcjJ4oCflbqAXXUDLTtPXExtNJDPn6lipVDp6soiRjMJxOI8j4RZOI8duGPbbNbmTJTg+frRI0Gb9+7cxe07NxGN2XnxQrmcn/miR0xTBrNOUAZ72dNj/SzOQGUlE6eQb8fVa8YudEgj0HVSTk4wxOAzKxrUzXkihyf89Fgs0eJ9oCaiWsPNjN0GuX1fl8OrgfuzdvM8S7CvBOFmi07NRPBMi4hJWFAWO14FYRcYBDkqIdo6A0kL7EC0jtK1qthmG0xuBnn6BChjVLZjqhgJTWqCi0gspfd5dlbE7psT7OxlpbBAqrmxKG1ZnUGVkBkRCGp6MhFzaV0JzNHl1eW5WZ/Kpm5P3QuTVrVZ05Hicv/oCNdGYlrYJUtOLMPRtHT7piZHMZJicdc13yx23ILhbU7YQ1jd1uNnL6WeXiyVBfmxuNTSfYNaiVWUK5zBtIVYjI5MCOrM5/JotOpS0hGQ2eVzGtb8hnR+fk+tXhV6wtkUiQkrC/NYmKOb85gg1zj9+cL2/PMkeWd5nt1qrYaDwyN8/ew1nj7fwmmxgjKX/M3m3XW67lDRn1DrMRanSaAh2YLoTrfbVGIk5sLZJAkeRHyYfDmP4vvOn51jd3cXBwf7Ek/gLJVFaKVUxfbBPsrVBmZn57CytKwu68G925ifnxblXc2EFP+5B9eVggZZk+fnOY1kWMRUqg2cZM/wemMLh8dHWitgQg38j/90IJjrk8UvU2ZZYRlRgg+LuYh6CxFfvVnlQ8ig/zjqYvqk5fF5D1zptdxipB8Ka4juFnqNLWVzAs9gYgAOBSP9TX1nrGX0X1opUDolHMb99eu4fWMeM1MJpCh3L5Vmg7WGk5aQIXWXhBgtabGqFASQLaJcKWJ6agQXL1K9mINTUpvZBTFJtcRG0ha9Z+IEjSJfrfZQrwbw5Reb+Lf/7kfY3D5HrdFDsxNFFxSR7ApG0fshUcORTIzRZuSMgRSRzXhYnps+ou0PqS522+L6/K741tzGsc6I3ZuLaxfJWFh24fwBhr2zCuS1JTxn+ZbJKErFkggVpNnFhNShcS7IqisWj4hBmUrzcJr9NqHKRDyOSISyLOwCSe02/TDRpJttnOYKODwpoNdJIj0+iczkuHZ5PAHCFl8H+0hR4fVUMOCSY9wld6e+rofdEV5ELrDzxoTmCUX8uUxanDUwydln7aDNtQUmV6kAMMHaEqxJ3Rh7KR6lDE9Rzq+nxye4fOmSOvdEgueVw33RVBAMEHO3blPz2VAMvW4YW6+38beffYp4PIIPPnxfKwYhLtHyPjumvs6L+yX92wF9U1UmxUz55+LikpK7AweMYuyyWJ+oIdoyf7BfuDd41qTpCQN6+Sz3gi5h9DXUHITS49cS2nTnWY2ik1ryIsaCkdTRdETr5rE0nVCbRTJ52S6W6VESKvIMRcKWojA3Camb9CbnVo0GZ2aEHOmoS2XwEvaOqepQU5BighRphjCYJMY6gs6prMFz5lmWDMj8d6rVqMsTymMxid0A4UEWN4TuxydobU/hXoOF+KemeYGAupnpqQnMTE1iYsyKXq0kEJLm8xYKia23v3+ouc3Wzp5+Bg0ZFxZm9Xn39nZxdHSEXC7nZsIs8KKaOTK4i32qnVCiUYaq8PoZIsQY1cbU1IR2lJjMVPgEAxgdSWFlYQ7TE+PIJD0pwxXKkslro8Z9si6wd3CCn3/2GJv7+8jlyxZDzEXWUfPdkVFH3VE3SHbw2tXLmJ+bBs9DvV5B8fxcKwhEZ3jdqWwyOzsjI0j+nc8aDSqfP38uDzEq3AvabbURjsUwPzeP1eUV3L69jvXbN9TRMp5EFFtiWg7nva3XWtJDZNIi25kwcaXK/bJ9PHn2HPuHh1ovmJqeHiStQXL4JRULHQvfJjtLB95AVesDwJ43gofF8H6LoP7h9OwmExP3mKrZTnhbDD9YNt+uAYmgvzwqGKTtdOh898UKLKgZUKDTQa1YBPkR99av4/6tBczPZYTFMjExgFvl5VArB4X5cYhYU+y02mTcVHF6WrQWfXESly/NYmKUQbiFQv5cLSuht4kJ2jGYaRl3HpjwahVSxbt4+NUu/uN/+CFebZRQaUTQIvmAYl+EWNQN9ePWkM4bZ0imRuFJLn7eZgSRfmNv1adoz+ZvZTsiHhwxoSM+GNZNBlWZ8bd1P4Q07UIIahAbkaQGvYqqaP1dassMfB2wkBc8qA7O9MMY8HntkxJBBRKJAGLq0pKq1ujtw+sUoqROehTT0wsYGR9DJDHYQzKRTvtgXk6ID5A6Whd72SwwcOhcKVpb1yPbc6nHe2IEO1eeVRt4C/5yih1M5uzMmg1K3DQUGLSjRsFWVseiq1NPzhhypXIRzXpT9hNzVANIdZSYLZGzM2bC68j2xhojsgtDONg9wMtXzxX8b926JemiYMSqAtN79sR+z35k0WKBmR/qNJvFl19+JUr4vfv3cPXammA4f408w9OfD104DvBdV8Q5AAuKVDqDYJD3nz9/cNYcddBLqfTJROwQGLQZhLxyCL9Ls2PFdjfvc+hG387G7cjpPGtQYvdCKgmOLKJE12YR0RQKQR1N2sKT6pw7LaqoKZcbgiYL5Raq7RgqlSbKlYoKAhZ4jTpp6EQ/SloQZvfGZf1YlPp1CcQSXKcwd1uWd2JyUtG9XNbSKpOJKdhQlX1M38vRg18nII08LLjeyA7JZFSuwBTB1VmO28yVn4yvv721g53dPc3i5hfm8cF797G0OKczSYiLskW7u3uaox0eZZXoqtUmzs8KOn9eDcizXe0O2biCdf+lS5ewtnZVgZ1MTSFD3Q4S0Yg8veZmppBJxcX8M4ayFTRVFgeNNg6PTvH5l0+wsbOPKun5vD9mczDUvZuCOmPAWCaNG9euijG4urSkLpPzJboRn+fzMrQljMdxBgtOJi3+ZvHALpjEqZevXuLx48c4I7GmWVeSpxr/1ctX8Mk3PhIjkdqQ0bgR9ZSM3T6jbHDqLcGjvH4UYD47L+Pzrx7i8ZMXYpxS/ovsw8Dv/9G/FHvQL1P6ROMdci22UfvPqK86joSI3MzJf6+nzTLS+LkTb8zbFGRvMWLQhg0fHTzI/RD3cPWTnGZlLlLrYaHwq9FSBR06ZQItZAZ6qBaK4EP97p0buL++iNlpGrRxdmRzDBuem5yUYEUbJvTnCt1AWwKQpXId2ey5uqql5SlcWGFlBjSrBbF6aL0wPjGhysRM12i4AdRqFK/s4quv9vGv/9V/wd5+zRJWh/M7Qgtmasb5iRPOsZijx9xBOY5+agxOJ6XkrUT6ycySOgOsGTe6Gtwih36iEoCOsXVoJGDwkR6GYnn9LRG4wbXelylrkwAgCxUppxtrkwnLG2Lye42Ob0Z6/EVlKR7I8clRVauEGUfGklhemcPcwrQIESnOh2iN3l/GNL02g3kNTuJ98h1fT4QXhyg59QG/TCrYyTln812EgyS1cI/HdorYxXqCj/aw1BW5pCyiCWcXfO9WrMjSxe3maa6V5+Cewa+EVvNciSqdignnn57IIJNk8qIztTS7xOVgtV8rV1VpMkASxgrwwviE6/QlXYwaLKbr3gXVqWzv7OhP7sZNzcyqC7QRoT0gdo4HiAarPwbCVy9e4unTp1rgfPDgATIjyb5SuX+ujSDSHzzr+SoVGCgKCAfCUqoQKYhkBC2hu2vvHLAH6c+eG+uQNVAzKE+Jzqlzu2VVQtUsGISu9AgxRwSLsrGrVQjFF3B8ksNZLo/ceQ2VZgSxeNoUz+ttRKJJ3SdChie5HE6Osy6wVcViJPqSSGeQHiHDLoImC+gOIfq6tO+YtPjeorEoxibHEI+nrLimo4BYlGTkmVeWGJQq4AJIJugVlsEYiSBMXilez66sR9hNnZxkFetu376tbpwOvtrdBD2uTPSVDElKGb14+RovX29jZ3sX+ULRPMwcDd+0WO3Z8p0fn5X33n1HSvac36ioajbRYVIql5FMRE0kmJ+Hu6haq2nLk6tab2Bv9whfPX6Go9NzNNit6tkeMK9170i46vaQjEawMDslJaFP3nugZ5eEMLmwVyrI5fNS5qC1CX24WBDwekr5ZHwc0VhC14Ff8/Drr9Vhag5KzkEohAsXVvH9738Pt26uye+LiA3HDmJy90lwVjBwlYC7eYViDXv7x/jhj/4am1t7gqe548U5X+D3/+jPJJjbTw7uobB5klXmhAdNPNMYQZGY/X2wR2KJRV8jyNqCEKmrfX8UsVa8n5P7Gs1ofFKyw29LzT6IuV0ST9RwD6pCvNiF5hgq+mujqeXiWCCEd++u4507y5idIVU2LgUGsej0WmaK5gOfgrv84MiE6siM7rxgFSAhueWlKSwv0rE0jFa9JCO6ZruJZCot1g/105gHuXBYLnews1vEv/k3P8RPfvwazVYGdQ7HNXuicrTvdPj6lmhENOnaf1ei8ni8biYhEafi4f9UoHAyTJ2m7TEpGZp0kOYJDtf3nfAgyNt1ZYFhD4q5SNvetxdN7aEn+JAGfz2xfGw/jArNZO6Z6zNV61V4OLM2CiFH4xElpytrFzAyEkckFkRmJIWZmTEsrk5jbCzuNBeHrNaNr27nwHFlDOL0Yq9+pmEQqAgqv6yU4iJpRKQWIzxbfLcgMPz/JSflKk4PQat2cj7sTBAGhZsWXKNe0wNYKOZQzOdRr1aAdgOpRAjz06x4qW9HOz26udbt/DrzOkJJMoOU9BcvshkPChsbDKsUlGxzwLoZBigmUDnoUnjafWZ9j5bW/KxHelH6+SQb7Gzv4NmzZ9J2Y5dH5RQvHTW4Gi7duUE2X2d3Zwc//enfIhyI4MMPP8bMzLQx6AQnu18+R7o/bdYUQLvRlPIKkz1p6ZL5kQjuEBlHn9adL3ePmTRE0iLbsGGeWidUzMiVcHzKfbc2wpG46ObocpbNbpNmlAYjHR0eaQZC5iKfVyqIs8tm8ooluKQclIgvyVQMvrwvXG5PZ7gLZkvMjEdMznru3JkSyuNKAl4DyrXxDnCONjE+Jpjw+JgqM2+0m8XC9cMP3seFxVnNSQV5hUPSzGMnwrkc5zKPvn6KL798iC8ffi1okcvLEgHuu2s4dwLFs64MLUkNv3Pntjkz08W33RFbktJs7Ix5nriIy/doyiwkAXVQKJSwubOH1xs7ujZMTIR6XX4YMF85Kuh2kUnEceXiEr71yYe4de0yxkeo5k4Uy3IA4wkTIffVclz6fvNGzsdkq7J7phQXzzCT1u7+vkg0vOO8fjwjpPVzD2391g28/+5dGVYSdmWByXtihC/bbeWze3ZekA/aw0dP8bOff66ukQaji8v0TptC4B/90z/peb0xVf1uL8VX+gqu2kNyYpGOIewPbT8gBoPCMr1KgJKWaLNGMfcPs0+Qqiy824aeRbspFiychUf/vdiTQihH8cWRO7waBx9q7kmU83lEAiG8d/8O3rm7hJlJag9ShYBB2hiEHm4TvEDYxSKhfnfRQo1S/8USznIlxYeV5UklrfHRCEIBc3qVMjFBU9Kz3YCceyen5y385//3C/xff/4LnOYiaLVTaPFrZWthD4e9vikTCI8nXEjlbqLqSvZkHvIm+u7JIENzEuZ/t2TGtxxV58D5CrtWY0AKIJQih6mT9+cnLln5QsQ6MVapRsIwp19bnu10qblmCTEStp0xX4ioOqSpHCEOwmnsdMJ8+EOYX5zBg3fuYPXiIhLpOLo9Y0KOjScwvzCBTMZdg37xoTFyn0yjc+I6cM/utHnNsC2IQcMenhpOSCEHkQiKE/o2jItZ8DVLGCM72GNi3bY/lzq3DnaUviVhcCqutDqCCzmzLOVPcZY9QqBdxvRkAotznHeKL6pdO5u1emFi1x3xWdB/NmdmQUEukyhpeTbUUEej+RVRAcGhTmbKmUv6Z9XwX8vMDIJMrFIgGRuza+RNDIfSpL2WO/OdNk6Oj/H0yXPNgG7cXFeQZMBhoOtXEnxBfZ+7ppwxEUrP5/HV51/i4GAPn3z8CVZXlkUK0WvwjCsPuyK0zxIePM9CFAMBsRlFce8EUG+F8Gb/RPtQ1QqDM5Vv2LnEEAiS1ALUmg1pah4dn+r3aS6nRVpjO5LdGpUdR7Fc1jNKuvzICE0o0yY27TQg/TpOry+ePNCMZEfIeS1jElmsjGHUOK1RfadcFgX95s2bklmaylBZPqDngHtXXKinsgSLjhp30k5O8dVXj/HTT/8Wrzd3cMTF6VJJ3aB+qWBxDgk6F0YCYcd1+9Ytsfe4hMz3wm6ECZPXi5qmYk0KdQlIMou+VVRzPzzMSsFD8LI77ywmtGguax+SZzpS2bh14wp+8N1v4dKFRTEoyUJmweqDNOMWEzC1C6kmT/jzJJtTIssTsi1XBCNmT3MqcikKTmLJ5PiEmgXqOhLtmpuZxNr1q7h37w4yqRHECO0SqiU8G+W8vyWtyc3tffzox3+Dr79+qtkWi4Opac7TZm25WInHLera2bQlXA8BkqEj5pTfibGIYsHXObOyEvpliNErZQy6Ggf3uarG1cR98oWfK9jOlM3MPPyg4Ovsrm2HxKjwDEBsi+lqWqa9NwJ4cPsm3rmziunJmEwgmQgshJl4q9lWRMCBv5KzTySBDurthi275Ypi9C0vT2NxLqlOKxYmhACpYQgPpKoxhXS7XeTOK9jYPMO//Xd/hV/84g06vSlU6yRnG8PQBsaODYmg7dLoOvNzeIYmE5PRwS0Ys+L3cy6zKDfI0LykiGVLlJTswGTCxiJOqdrwcXs0bWDe0ANiMy3rrAcFh0volMHVMioFZ5uyaxgfm0I6nXEUeNOQ44CWQaZaZRXXFP6fyoTx8Tffw50Ht7QMzCSwv7+HUKiNS5eWMDs7KhV8QrWEjRV0fdB2szhbfPXSXb5Q8nMWh4FreO4CZ19VwxRFTLllMDPyCdsgTLuenrmn/O8VPYQ0WMHkZzq8TjYst9clfZuVfDwSE024eM4HdxvF3D5S8SDSSSDOppvL4YmEzCt5/byEEpUEBK8qv9iylXdSDog5ys6XaISjy3MG6wRzlWgZVNVlD6x17DMNlqA5Kx0MS739dP9RHcCLjoDg52Ss2ov5kgIHOxEGXnu2XAIeQiLdodI95HkmTfnRF19gZ2sL77//Pq5fu4ogWw69NZJPHPQt2au34c1OkzAW2WcHEn7ljlAkFpeaQy5XxObmHg72TlCt9ZCIpxEJJ6kbY51pMGwsxkAQBYpKH+dwcHSMbLaAfIki0TUZH1IBgs8n2YKkzCeTGVvWd40gCxffaenduX1SBnf+j4w4niueAYolcLewUavq+nAV4u7927h2+TLi0aB0T8mm5SoGrx2p/iwg2OlQ/Z6MuMPjY7x4uYknz15qUZdzIirYeyV/22V182UqVES4sxnHndvruHHjhpTySTIS2aheR+78DIUSbe+p08fnl++xiJOTnMYc4nSLfWk6PfxctEehpBjPthR2ei25Kn/7Gx/hW9/8EBO0j+HsNmorDib8LLhIx6vZ6UrlQkohh8fY2uXu1p6WnGkKyX08MjQJU9+8fkPLx4XCGTY3XqLVqMr7a3ZuBnfX7+Ha2ppGLZSykvgd4epqHV8+fIL//sO/xsbGFlJpkiDnPbAAACAASURBVOFMxmplecm0Bz3MRxVn/n/eIMrh+6RkLp3OSFLwCiG2gSK6SYKwjaQ1t+1NaK7lCAK+KzMM3BKRx3F5UJiA+PMkd8KqhoGhL+tk59+oxoRmbfg+nNC4W9Ws1ZW4OvUmLq0uYX1tDhNjvOE0LePPNGo5k6vcSZ2vl36OWxilTD/N6CQzc3KuoHNhZRqrS9RRSyBBmjSDonZpPNnE/HSOs2U8eXqEP/9Pn+PrJ6dodTNodkwWyGIsOykjCXBhlbi71dq2r8JDK1KFh4JcRO1waarH7/MzL6uQLNkGZVdAPcFEKqH3y+6Ky4smN2QwlBa22w0d7FqFh2bIBkQJxDHP/Oaqq8oSiTTW1m5idHRccyt+Tj60VKqoVe3PZrOmnbAb66v49d/8NiamxzAyMoeXL3ZwdnqCd9+7gktXppBKmoin0X3tjDiQ3ckEWbeh+8EL5Dolz/Xxc1KDj41WrS9zc1MrtshhN1ksTyjhJfZKEGZz7uAxp5qh7xMrjV20zWBF2vArICrWGEZspSMYYGCKqnqsVQp4s09TvefY2XiFk6MDyX7xfUTIukwmtQvEATLvE2cQ/HuSenOpBFJxChAHEYnzeTO1cr9iQGajViGkRWhFBdUgVDxqUZx7ZlZI+h1EdcGS7DKYUXs4f4/jgodHHVXVQY5DAsHDUKC/Ab+UuEjkYQfKAF44NZryaIZCsGNK2F5SzNjE1i2bU8MAnqyVyvjFL36Bzz//XHDmhx9+iBRte2JR7ZcR7djeOsSb/VO0W1ytIBOYTrwc4HPR2WSIyFClIECj3sFR9hxbO/t4/WpbKvQkMTDBEhKkSjw7LUJ4NHr0ZDGxItXhGnSsfSzGqAAhLsJYxpYmDEr9xHqjKrIGYdSLF1cxNzeLyZGU7mc0Qq3DQUHJgoBnlwlFavFNOilzz2lH85+NrW11iezkDaofTlo2RmB8IlPvyrVLeHDvrrQLeSEZL9ndkJFIKSRS73kf+Pfz85IEoT3BR8+Ul7XiOQszBjImBhBnkdLtiCSxdu2SSCVzs9PSjyQBxT+q2uFUwRBCvdFGsVTTUvCr15v47IuvsH9A0eSyilzCo6lkEosLi7hy6SIymRSajSp2tze0SkLhBsKDXDy+e/cObty6rkVrvmOyZ//7jz7FF18+FJFlYX4JC4sLmJublixY4Pf/+E+MeEYyRtsU2m3ZM6pEwm15T8DQm3cb1QrDQ/Mnj31y/8CTL2yJ1cM/vtsYLHHKrskFKr4WZwj8xaDgCR6sPu1hjqhCEBmM0BaDvvN2YRKl5BA7LT4IpFVOjwcwkmIXwplMF+GIJUqKVDJh0Q2Xf7JL4cEU1T7ETquNc27on3LwHsLVywu4fGkS0xNJpKK2l2TvjZ/fHppWp4XD4yK++voN/vK/PcXLzRI6oREpJBAdDPSYjJh0nEsxly8Fw1HJwCoXLfETQrToiwC7L/Ui7L4Mz7e/W+KzzjiCsfExrK6uIpGKIZlOKOAT3uMPJImCZARS3LmlzwPNzXIeajKr+FoKdK4TDbgOgPeE7ymdHsdHH36CxeULiIQJk5CkwoR+gDf7Wzg+3pdsTDwax/d+9QP8yg/eQTIzikY1hR/98Askk2H8w99/FwtLEdA5oVxsa6jrZ5vasdIw2gogC7DG0LJG02Ax61a8D5Un7LgHUlbpVsELdFMzNaCGs3qjaKrNKmynRQ2WHj4Xid1MV6gBO1AWN3y9IUSBlHmhW0xImjWZFqGgmK0tPOXMgg/u/iGqrHAdC8zDnIz9TFYMdjzGEQ+NO8iMyYuL0dyn04pBMqEOljstI+mU7dHFaKBHxmpMMxaKwDIZsjMy5MG8zbiMS4YnCM/6AsE1XIYyMhhz18YRq5wqh0dYdOn17A6kq+xYOgWa/uoXryfZgCa8bI09iUa8dtYpWxdj5BePxtoZD2ke9vLFS2xtbWNpZRk3bt9W0jbiFJGFKM5Py3j5Yhf7uyegpyoCnIOQ4MI5jjHnpImojx6S0vzu3hF+9rMvsH94JHUOLgQLnYlFEFFioSRZUs++dq9M8dN249T+GgQtFx53JpnYZG3PwrjTxEgmI8VzKuQkYzHtUHG3iy7KqURYxDAiCyw8JHgtfUeiQrbDSRsXzh9/9tln2N3b7++3STPS+5spzwTRahvpicXhyvI81m9dw+rqsn42IVDKU7Hz4fzu8OREjEbKTJmsl3VIvrDxYsskIfEsXlhZxNXLFzT3Ozs9Qv78FBnaO3HEcv8epiaoRM9rRBSiKQkoXk8mRLIUC4UqXm9u46c/+5mEfnm5mYi4ME1WJ0cw8WhEArxUtknGIyjk89jZ3paeYKlIJnYCa9ev4cb6LaEUm1vb+NGPf4qd3Tdyl2DS4vfTIHJlaZ5J60/VaSnRSMjWgoffuzLIhAtyA3q7aXPZjfUeRpLVF7bqWER+7iD0wrPWHGNZnZgb1jqs3iArC0gMUn1pIMde4tebkCrhXtp/aEDRnwU0ay0pGDRrVellzU2EMT7GHRzaerPzoEuuc3Ol0nrLKmupTRAnJ7AYEoCIar2ui8mbtbIyi+XlKYyleNgDwl/JSFQSjdHMjQuFbQ0Ov3q0i59/tonTc3ZjCeHzXDjlwQk5vyDrRp2AbofGxpTRMXkeQoHdrlX1FrwZHWLUBBja0OHl5F4Zk1oEiwtLuP/gPqZJyx5PodOto83FZ7d/QVZbq2UtOX2CTrM5HLw5wtnpme3LaEG3bXM33ju+ETGNCA8kcffOu1heuaj7QhybhIRS6Qz582OUy+eCP8fHJ/Gbv/Y+PvrgBlKZebx6XcGPf/ICi7Nz+J//16tYWKaeHJeDAygUaihTnkUuAV20unYfPETjO0OdGrYKdJWl6gkDoejinvHpWHRuk5lnkcp1fD/aoxQ7yskCqkN3C9pcV3H0cpI2/GxMu4DOp0sqJXKx7bMOBLtYARVVlc5uhp0x94/48L14+lpkhsdfP9eSrO0D2poC9RLZ/GhGqKVwS5z8KN7QVHuM7YYbxhmTTM9diKxMgxpZMHEUwTULzjdM+cT2zDjs5tKnBvPJBNLJqIgvlCXi95r6CLtxLo0zQbKz6yFKpYqoFQr0NdKz4Do0sXVBEoPNn6VLKnIJz54JJPO88Bp25VbcJ8br3gnMFhHFaTl6sk0/loR09qnfJ41NykapSyNkxSqO/x7C8UEeG6/3ZD5ZrVLNhEaQY0rWQc5fqdLR4Uy9i9OzMja29vH0yUvsHx6rQxmlbl8ohLoWoc25mYUqVeVlb8SdSTJJ9dk4X7b1Cqqt6AyxyGxRhq2gxMWzNMMgTKsQFS9tqatwUZ8zGy4oZxgvxJHhARj4vjGB0TAze1ZUkP/8iy+wtbOjmRSZdrQNMjcBS3IyhBVRi4GQ17StBHnjxhrWrl2VFBQtgKiGcXJ6is3dAzEWC8WKOXG4PskXaOokhYKFpI5zd30Nn3z8AaYnJ5A/O8Xmq5fYeP1StiGE9t597x1JNfGzsRDybvN0EOYiPU0Zn714jZ9++jMcZbOIxpNSwBgfo9WLIXKVcklnmPNBJp/pqSkhG+YTSHJHTkU1CwqObkj2YHHbaHUwMz2NOVq6LMzj+toVzEyNk4jxL3o+AQ0We22OoMKJD5MklCyxsVolPs+gLdFT6pjJd8eYfv3pgb5+oCDeh2/0U+0m2JxqMF9hy29sJze78f/PDakl9aPgalWzsaksGLSqQD5bED57Y20BFxejWJofRThG6M1mCLKbcJYjtSpnM4QjvfUEF1Kb+hxkLtVrTcFoCjRMbA6S48UPR02CiAGAXQbfLweR2dMiKlVWVVG0OmF02qaUwWBLKoXtiwVQaQDVRgiNVgjVeg9EVLt1boaTusyDVjGdP/B1R9HpcS5HNNDBal0GFrLcgliYW8Sdu3cxPk4zyi4anQpCMVZlCSTUMfM1zVTt5PgUJ5RSerWDo8Nj0xtTcGRHxjdh7FDZPqiTjmF19TJu3botMshJ9gjn+RxyuUNUKgU0GhWJCa9cXsYPvnkX15fn0GiM4clGFZs7XcQDKfzO787ge78eRyBm1Huqp1B6h1ClvJvEkOzJLdYvjzqfzb4ho2jIJq44IJa4s9knmrizwK7XUABXNfs9Cqd/acncTpjBxVaMDbNnjTzkGbVWGLFzspmtdX58P/6hZKW7vb2Dzz97hB//9ac42D9VMeeOt34WOyVBZm5fkOusMql0b0YKE9KVM/qzuhxnjWKzZdtn45KpJ0PY4ri5acuCRCoJpJQT/gkjGu5KzZy7dKR7M7kxaXLWQvWTSCSAeIqMO55johBJjI5MIhUfQSQURTwWRCIFpNIhxJPcT6MsGDuUjIIe34rp9Bnvi4vcTMhMtNLHI9uUArc6ZwzeNq+zeRHDgKEHLBJcVuyTcgKhhq0UdcNoVwI4PythZ3sfO3unKJYDCMdGEU0kEA+2Jf5bb/ZQrNBDKoevHj7D641tKawvLy/h2tXLWhqmGvtZkfPqvFs+b5lSBGNaMqVFV/qBSV2E58PNt5hEeF6L5YJiHmFfqlVQv5Cfz9AkkpaiklSjgsRYJoWJ0YyuMxNwUKgKF3Zr6rLeZM/x7NlzPHnyBLncifYZCaO1u1SWL2tOR7kt+WO5NR1vPcPFeEJvJL2sr9+UviNZm3QHfv56D7v7RyKKSBlES9dG8PDdMv9k8U35qvfeuY2P339fTs9U2qgU89jYeIXnL57i7DyP8clJ3Fq/rZnSaCqpAoh3u1qviUrPmdbPPvsCX375CLVmC7Nzi1heWsHqyqoKBip0nEt4nALhDSFMLPa15zVpHmbUJ93d3sXR8bGkmxhLg2FT3aBJ5IXVJVy9fBHLywsYzaQQ+IP/6c+0p6WZlASKB3YHfmBPVoe6Mdfi88HwQ2uvW8Xww5tLS3EfSKQC4H5ZB2eS+A7VNptpZ6XOh9X7ydjXDKBDvbaDLFSBMtg5NRgmEO3lVIDSeVmS/w/uXcL1KzEsLxFK4byMcvxWVTNoUu9KytqE6No8cGzhg6i4JMZkJvmapkGWhCL10QWl9VBr1hy0okfOqJq0nmjSS4lCkEzoVDyOotsxgVXzwbE9nkq9g2YnhkYriU57HM1KGvVSDPVqB7VGHvXWITq9soNXRgDEzYIeFNoMIEDtQkRR7zSxuLiAG9fXNRsJRUjtbyAzGkYqRssDvpcmChXKzCRRr1KgsoFNspeOsm7Rmu+eeDtNLq3C532knh+Z2eyiVi9c1s5QOp1EtVbC9vYGdne2cHZ2ylCFGw/W8PG9m5hPj6OQj2Jzi8SYMVTO6hiZPcc/+d/Wcf1+ECkVtHZvWw3uM7XQalrCol15q0P2WFtusVz0NEanBfwBqcfvKTnbeBfs/QzFZlImyeSDuj9LTGS+YGJAlRKCTxJDO1B+xsqCxiMP7OL8bJZDbJHj3PI2oZKjwxM8e/YK/99f/hBPn7xGpUJtv65bYuU+DGcbBs3p56jzNg6hWGlOr5CSWHq2HFNWCayfeJ2yoP7uiDTOXsKgB+8R51Y4HHIiApWgeOtuBeE5EWou/aZH0yYPxOVzNtoBE8pld0mVk1Q6KlkvFj6c1VEvj7YaqTS7vbjgn2gspPkHBZwptUNIk+wznhnue1PomNAflUT4HGrI71RxQtrZ4ftqISClGO61mUQXC7dAO4Iu1SRyebx4tYPXW8eoN0OIxDMYofsvFw7oqFyq49XGPj7/gsvZdPZN4MaNa1i/saZ5Ii8DWXeEz0giIPstd15Em3tu7S4S6RF1CkymVJb3MnQkPIjp1+ByLXe3xkQy4GeTv5cuKedD5nSdiMWQSkQxkqT2adTBwgYnt2o1nBWK2N7bw1N6XG1uCW68cXMNv/HrP9DseXNjQxb1LCxp3cLEyrNov2x1R8V9oIeZqSlcvnwJyyuL6lAePXkujU+tTWiv0ZiysiAhbd6tKpEcQbuTdwkD3ruDkVRcKvckElGPlOsTz1+8wJOnL0QAu3btGu7euSUWH4t1zgrZsDx89Bg//+wzHB6eoBsMY3n5Aq5cuYL333tPECpjKanwRHm4f5Uv5M3LrWk2LWQDzkzPSGprc2Mbm9vbyMsEkqLkQcHji/NzgiuvXr2k4iPwj//Z/9Gz2RVZbl6NYtBpaTDoTAP9hvugGzIRZMfz0sM2TL6wQzc0YJeHkCUtZX5nnsfXt0Bj0j+erOHnXUJS3A2wio4XlgQODmeJswfQrYdQzBVl5va9797D/Ts0HaPAZBQd0chNi4+Yslg2w3MMzYwol2RQgFSGa5T/6TgzQEuzhBcJL/AgaP6mAb4FC34qmuPRKUHb/FW6mgY1HO513D4Tu4wmk0gd9Tary1mEcAG14gwKx0mUihS2PEGluYsuzo1th7iDB50SuSDEmER662hiaXEJa5eu2U0I95BJ93DxwgiW50kEYEfXwv5RHmV2ojlabbdxfJSV/bXdBy+o2lSCMwFgSuGQ8h5Sm0/HUco1sVLkTKsgqZW8vHAo+XTz3ho+uHMLE8kUSqUeDveAZnkMpydNvKllce3bSfzOP1vF1ZUwUnSsFWIU4MjFLOG7xMdJV6ZNhgm9GnRpbChWi8NsUj9qYgVvFH0nuqwOyohEsnFxMla8OObL5VhQ/U5rkLR8p+UZszZrY8I0+nbbzd806wgTrrR9NdszDAhOfvVqE3/x//xXfPaLh6iUzabCW5uIPKQ5kxVymkl6oekhFq51urwGpljvC0df/BmT3DEG1SRYEhSS2SdL2EoA4WZ5vZkyqkMceqQxmKanE4ZaWF7B+q2bSmqE+Ti34dzh9OQYE2OjIhywCKg3y9rPI7RDOErPLYUGAhSHrmJqclwK3tzJYTfCIT+fOcLzXTQ07CckOcqklkng+rXLWFmaRiJK6JFBykR4EaR0l1uxEVxuXSllivYODvH4yWscHlfQ7SYRj46Lxct9Rnp0PX3+Cs+evlDxw2C3vn5dw3sm5RiVXFxRRibfaS6P/eMsjinWmi+jrkIWkt0i2SCdHtW9Z9LiLJgL55RVmqQr88SEJM7YwfLCdzqO5OW6XFHk6dpAvdRAV9AYO3tqZnLZ+dXLl3j98oWCeCQQxK//+vfxne98A4lkVLOpF89f4PHjp6Kun+arooIbszWspCWldrFN+bOjooNTbeSsUBViZGowjgPmChtrGjqa1dOgc3lhAbeuXsW1KxcwPp5CMhlBNMLdTIvNlVIFr15tqBg7PDrUovy1a1dw6/YdhMMxKQc9+voxHj16jGK1itHRMaysruLdd9/F+o0bmstS8oud49kZySHnsnvK5k5FHKFKPJ93Xr9kOoNioYKtnW2JN1CnkUUhn5vRkaQsULicTDsUwYOWjEy13TMJhx9iPREuyPtqU7h/0FeI9nDz6zSrcJRqX+EOqNV+sdfBMkM/07evrE79a3g2jeAbX20qePBjkjBiUB0fclb17XoH4yMpfOfb63j/nQlMz4S1fc2qzRsn8sYZru0JI95Li9BkxCRgtNxpS7peCZvDfCUpMeusYzQig3VixmJipxXSXkG1Rt00676koM0OrMmEWEO+VECxyqA4g2ZtGWcnUzg/SqNYaKHRzCNf3kS7l0UHFQR6EXQ7HM7ymrECjqHbjqLdC6PBpDW7gBsXr/NqoNltIjHSw4P7Y7h1g3APUK738GqHenZl5HJVfSYeoHz+XOwdBbcOO092jwYPkvFETJvNDi2wWRGVqtSDK6HeqEgNnve+Wq2ps16/fR0fvrOOVDyMMj2GiklUz9LY3a3h84My5r8ziVs/COLj+yO4OwbMOmYbY7gTB5IvkIwypWFpjEwmThJ72MXyjhthqN+8G3RNzUnpDppcEdURDIozGjtvkukTGoXbrxKwy5LqhqrPwXK9P/8DUpATaRahxc4Mz7p1foP9MRYsTFr/6f/+C/zVD/9G/mlShBdblYKoSQRoLyNWp5FIPLJhn8OTUljssMuwD6vANGSOOkhelqE8BK/nxyUtFXuaS2sLzmYhvCQUOeacgSssBKxF7glhefUivvPd72q+VatTYZ3Lu/vInpzg7p27uH7ths4NJcxE9OnQZ63q0Jce9g/25KK7tnYFd+7eQTqdMOjVuRbkclSwOMP+wQ5Ojg+lAxkKdjA9mcHHH9zBdz65j+mpOILdGgJx7ZQ4qrKj3qux5PWgIGwZe3vcK9vDaY629yMsRzUXIyT48tWGFCdIAri5dhk3rl/DzMy4LGniJGQJpjTSRbsXQLHSwFmpquRwlDvHWaGspWSK/XJ+6TttGy30BGuRZEDVeXWeXGug7mLDTGnV4XfbjgxD4pidGf53MkcZSk+ODrHz+rlYdFRcubiyhH/w27+FS5dWTMSZkF6ngw06GD96jheb+9rzYvD3xLR+TJQvoaEO/NnRWLIflzl/UhEo1uAAHSMMLHhuZAwj8SRmpsYwvziF2dlxTE2NqNAno1Ckt3YPx4fHSk6vtzdU0M/MLWhswFvy8OFj7O0fSPNxZWUZa2vX8Mk3P8bS7KzmreY0QCNMxkS6FJd0f46zWZl8cueLO66lGgsDrioY41OMTQdpkrxB2JmF0I21a+anNUxD/+WH4q3k5SpCv8PFr/U0dQY23xH151VDEJ8a277NiHPeHdrb0Ma7+/leEurvTVpMK311CFaQVDQPIdSJCh4cTSXwg+8/wLsPJjEzS58mDr3IHnTYueYXFhi9arqxAZmunCyRSCRMyrYLpvclXyNSPi2w2q+eqhveGYUHDk35SLagjotaY7zJ1DVkUmk3Q2qXi+USmmQFtcZROJtA7mQc5dIICrkecqcFvDl+jlLlALV6Xt0a4UAmK8I24UAcoWASHUTR6AJjyVFcnb+MSDCOcrOGYLyGazdGcOVKBKNjZCn2sHtUQKFEjzAb8FLUkslTC90dc1ZttWmpUEezVVeQoxqGAr15lmj8oDmFE6ilXBZhVi6EX728im99+J7gyXK7ilRsFoXjIJ49LuDf/2Qby7+2gh/8L9OYGOthpVrHnVQEi/NkL9maNH+kVFDYZbilTy56GyZLoovdH2+B48+ZBtaUX1JQZ9KyRWsjEtnelUGC9su+zq1jeDq5GxbbObevNSarkVm8z5cZmhq71ZKWzZlIiqD+HYutrc09/Mf/8Of4r3/5I11rfqbJqRksLi0pIfCaNingy70cEnDa1qnztSmQy6KAv61Ktvdvb9w7JBvL0li7b8/3BhDiAD4VTV9WMsaoNJMuLsqaPmAkSAFne4/333kPqdEJ1OplFAtMMFs6F9//3vexvLSK8xz9z4qan5A9yY7Lvxfq01FzjvTvmzevi+LP2YeRPcJSPK8Wyzg+OdbP55nLHr9BLruPcKCGtcuz+O437+PO7cvIZCIIxPhe2S2TQcjq0XWnalQbQjKePz/E14+yyJ4HcHJuM6A3h2TOneraUF7o7u2bSgTU1aNGZAQkTNgMW9qI7nltdwMoVhs4Ps3hKJsThZvWG92WKZCQ0eYFlenqywKEZ0DycfqTsc/m13b2OLexeEgozPU7ziMwhELuBPvbm1JJpzDt/Xt38Svf/obkwaJR6+AJrTLmnJzm8fj1Lp4+fylhWkpeeRKZZs8iaFhnTREIszOiXb2dVclFyYWbQLtByhNj41paHh8dQ5TM5mAH8WQUExMZXLy0gtmZSZFQopx/crbUJkuwgJebG6Lob2ztoN2mzmhKMCwTeiwZx9WrV/DBB+/i5q01+d+xYTN2sjl4sxDl2gvVNahVeJo7w+HRCU5yZ9g9PMXu3hvNvnheRaChekkiIXiVyvkkk8XJa/i9P/wXveEhnT/8XtPOg39mQ2LB3ic5XhhfgWhhr0+DH+Cv/G/GoxgMvX0Q0TjWfamGsQ4GHFiPm6K5/+82jLcKVlYIBOBlehhEsB1BOV/F9PgIfus3PsKDe4Qq2I0ZhVYadByauhe0gECSgtF+jbXmyCbOttyLafrO0WYQRge2eZgptGvbyrnF8m+ssqs10sydTYPTbyQTyiDEJlq9IKqVEWSzSRSKYwgEx5A9bOFkn1XfK+zsvUBVmnchBHpJBHpRhAMxREIphIIxtHsR1DvASHwcs5k5mVD2+GAmG1i9mMDqcgQjTFq9FrLFCio1Mibtc3oIVv2q8546PDzAOZUezk76FGXjLHAfh7M4LlE7KSexGml7QtO8GO7fWcevfe99jE9GcVarIBnPoJoL4eHfVPHv/8sODsNdXPmVaUzPxJB/tIVL0Qh+5XuL+OiDUSytBDAyIoRHFaPb2XaaiQ5GcysZQ8RBm/FJ0XtQgLBj/Pu6EldfOOKHQYhW0brr4WBeQ/qsK7OH3nnGkSXbpt6asV5Nl9MsTqg9SdUQnpE3B1n863/1f+JHP/65lBzYGd9av4Obt26pKieVvtWsqRIXPC3WZAi1ehMHb95ge2sLR4eHSmBEDxjc9Uw5Srpn5xqZxE6yGHveNVl+WwElFVOmaZtxaCQqlQgmQpImWCSQZJFOmy3M2vXruLZ2A1IGonpEegQn2RM8ff4M6+u3kEmlnGNtExPjhMVIfKibCgft2wG83niFO7dvY2VlBSnOszgHR0B0Zu55VopFESFI/eb1y50e4/DNHmrlLIpne1hdHMcf/MFv4/raEmKxBoKRtCEbfMbFXjYhabJje50Qnj09xk8/3cbWUQ35cgPVGiH9puBvQsMMyHMz0xghJT0ZN/HnXlOfXZqDYZPranLHNBCWqgQZ4rnzPL56+LXuB5fIeR7MPdy6axIm0plMP9YxqLKrY+cq5EGLu4wPltT5rA8XFCI+tRvoNpuoV6vSE7x65aLmbhPjGVHC5STgDUmDEZTq7GYP8eTJU7ze2JDJYpFq+lIQMsa1X4YWvOxGFvx8TFoa8TjMneeWNiOXr1zC7OSknJ95X2SyS4JHKon5uRlMTY5hfCSNhFuW5s/gzH//jXVdr17tyKGYDD8+L+mRFB48uItvfusTzcqoSB9wpCOhFyxy6bzNzkuWNh3x+5+KRAAAIABJREFUBiQ5tXeILx8/lzcZzz6/novm3D+VUebEhOaHtBl6c3BAP60/7Setty6uqzoNLrGqznZBrN3rp6W+2OkQbuP3uVTY2X83HStPriB93Vg3Nktzc4i+5tvAWZUf1t6XDSJs+dZYR2Z5Z9BHpxZAtVjH/NQ4/sFvfwvvvDOBiXEyp1hVmSKGZgp94N9Xqu7nilpqJpD8kJpBaODu5XMs1fr5hg4LB9ouImrp0ykWMEDU68SgTWbODA2ta2D3RhprtUY3zgTeHMZRro8iNTaOYq6L450atja38PXXX+M8T30yVlAxoBtDJEBKaByhADuvMOrNICbHFzAzuaDXYcWUSXexuBjFyhLFavWSyJboDttU18Yga6sD5oFkrqB5nGQPcHxygHI5byofdMMl0cAxw1pddmN1aRLS5S+oJc8w0Ang3p17+J3/4SPcuJXEWYVSLz2UTsL46q8b+Iv/vIu9UgS1BPmTNYwghkSzjomJIq6vAbfvpnBlLYmLVycxMRXF5HQAyRHJYpglhNTl/3++3itGsvQ6E/zCex/pTWVWVpb3ptnV7GazSWlIikPRjNQiKYnSjGYeZjBYYLFaAyz2YR9HD9qXBfZFkDQzkCBqNEOKI5KSmt1ki22q2lWzbHpvwntzb9yIuIvv/PfPzOYCm41CVXWlCXPvf875zmdULeFb42SSKnajM0TxpeXrS0quaHbEXkrtZbVji6JxK7hO4iBEw6T2kpqIqj0vdQMmzYow9Lg34/dSCAEPKkIfol8RQofqqre3cviTP/lzbG4dCL3f7w/h/IVLsmzu9QzU23X0za5yyuC0RrubaALpkTHx07v/7j08fvwI9Vpd7Y6EcXasYVO6NgU36XtV3Z/qHuHn0jonFIqIzRbhc49TsAwR39JmaohsmnoiwkJ0iYiKaJUayFKhgoP9EjIj08ikJ8XpgA7mJNs0mmWcPXNG8pH4vRt1xnPsi5vF/PwcVtdWEU9w/zUqbgjawzEWj4n1kWUaaHVoBrwj2iI6TTBssWe2sL76CN12EXefv44/+P2vIxXriU5UNYjq/JApgu4x6KNWMfHa6x/h44/yaNhh9LnncTSNjo3HkRGBIxyR91q6fpZu2TWqiVz+c9wv6K5Rq1ZRrlYF9gs6qeK6iRYI14n6YTFg8dYRO2aH5C2Sp9QkTpYcdX6CFjlmCNJQubj3B+LRqDzGdqMphrdcazDokYQRMuZUSvA+Gk2ygcNChqg2GiiXKDlpCjuV1+QRQjUcys6NBrds3pQHolco+tzJ0X2E16zf6xaB8gsv3EUsHEa71RBHDe6RSPpg0CKvMYqBZyZHMTWelUgmYV/3uToZoFQq44MPH+LZ0opAfnz9CAk/99wt2c2R8k8SmI9FUwJEnfWRsIcVqY1oFc9I7t9WNnfw83sP8OTZskz34lc6onK7eNPzNWQYK22xuAf7RJ6Wcyw7Jol62asW2PoH8w3klKFJEiReaCahYmZpxqBDa5dvc+yBx69TBUF1vLzYtMMFnyAftBQ5OZ0UtqunNdlPaO84/izHfZz/3u8C3YaB8XQCX//6y7hzO4VkWgUVasq7aEac9lSLPqUmCUilCjJHYdmNnIxeERabeh78UJ7uagqQkn5ki6QORj5kBpvxzWFOkIpFYcdDN2YlkG61bVQrUeznQmj34kiMRUBNcH6jg831A7zzzsfIHbbQ7TJ00ie7Lbfth5swIYLyO8mEqZFJjM3MqsO6ZyLqNzA9FcDUpBfhhBvwuVCqdFFrk+xgy6KXYZakO/OxG4aNdocqfUJCG+hZTZWv41NKeFnOuwYwe9x1MO7akOnU76Y7th+mOcDM5AK+8et38PzdMFpWH/vFHnZ3Pbj/loH7b5ZQrkQwRAz9YQd+6r/gRiTYQyJmIp2m+XAb4VgHvlAH8TSQzASRyUZlMounbaTSfiQSNAYNifAxEvPDH+DkflzEFJtPERNO7mXVPkFdo/qAl32mWIKp6V7YqQ5ELF6OzucfXYeiGdNRIio76iiaQ900YiP0J3/yH/Hmz95Cx+DOJoBwJI7bt5+T5T2Zliz6jMrhgp4p0ixaFIGGYimkUmlxaH/vvfdgdtR+kdCSjtTRRViJPB3vQt2Ny0CgivTi4qLsXPg+pdM8PKLI5cs4OMih3WojHvFKZM/0RBzzs6NIJuioQjZgQBblzdYAXl8SQ1cMa+t7SKYzmJyZxMh4Cp967jr8Po9IQZqNHtZW1/Hd737XgZsNcbVYPHNGHDF0YU0mEkJ1JyxIgkepUpGdMJ8vRdDbW5v4+OP34XNT7xcRvd+vff6yvN+Kq0XRsqMAc/nFuunZ8j7+2/feRLnqRc+XkJh4hQzxfVRFXPb0IhtQoK8ilHlBj0EefBK/I8J1IhkKZuOXsigQwmUcCU1r2TwQTeJ7yOZEyxzEweeIOKQ0Vgrq5fVzzKCmRZfaNyqfv6NDXOJ0VFIDiT0eF3fihhA3dIgpA1Lpr2g5O2ROzBKLJUxrZT7NBp5THa8V5b6uZBFsqMjOJqRIQ2SaYBMunp4cw6+88lmBJClkJ3ORLEDaSZVrdZSKFYGBuSYgXZ/TX4b5XbGIA89Ddk90wFjfcJKLSXBxQ1w0PvPiXcnOGhtNy5REiQXfFxZCxQFQ56IqWj2JeXqyvIY33n4fG+sbYmDMvK7xsXG5b/m+SM0xe1KISYKRovXLkODxDXJsgcMbmaO9gtOOjXXVAtxxqeahIeaw6iIjjqkPBLUPUJ2qehM5eSjNC38+30zedHqaE7beCfd5fo04dMs1yUKkJi2tUxwaLhhNAyPJOL721RfxqU9lkMqw6+FbpXKV9GF2VARlZ8OiowxrWbQEknGEfmQQKasXZ4Evo6JGkHihOxofOfA0sYMTG0dhxlyw2qmFotvHn++VXUbP6IMGz9VqAvu5MJpWDJnpEFF8lNcNbK9X8dpr72FvrwXT4GTg+A0OGRURgHsQhtcOAMYQmfEJZKdm5Xn0Ogw5rGFq3ofxBT8icb9owGqHpJIH0DYUK5Cvt98XlIDMZpNddB25HJe967AGTQRCPkQCUcdQlmSGgVDV1YCmiDaEREKBKPo9N4y6D599+Rx+85ujGJ0FlnMm3nlWx8O1EB7/wsDSPQOu6igCcp0MwBSgALwIMjgy0IfL24QvWIfLW0UkbiIUHsp+zOcz0R0UAbcJt8dEMAKkMiGkMyFkRyPiDkFsngav8XgEiRQLBQW2bmpF1VTuGLZqHFqDalKDJHTTQQKcaU4bj2qGojQp4qqgmiy1ZlLechKL4YGIiV//yU/xwx/+A4qFqhi99gekdYfx8suvCPuOJATL7GJ+bhbT0xOiiSLhZ28/j3qH2h8Fwb377ruiCSLBhUJUOUwdh/Rj6FPnpCnilG6aeFAxAoI3Pb+WnTQPjlKxinv330PucAfxqBcLs2k8f/scbl07h4mxtHT3nGhosbW6vo+dvTLK9T42dotIpCYwPTuHuYXTuHb9oky+ZA6+/U/v47V/fAM/+9nPZN/Bx8CIDvrjkRLOQ57TFunxJE/UCA92O/L/CCHK1srrkwltfW1NIji6nRqCvg6+/fXncPnyKQSChPS50+VNR8caP2rVLn7+7hJ+/I8fwHYlMPCG5f8rwoRuLNnRk1rvsOU8ygNQdqIutefhgc6iRZYfCTk8f/j55XJJ0nhL5QKMFolHdGwIy2PmcxHPUp+asLa3t7G8vHz0tXrHxcNVPPt0ZhRhRQmujKvH5HhthsVPkSQrnim27G6ogeXERmKI5FXFYlKU1HWpECZFbFPnqJydYhBw7CUqDEGfT/wW8wf7+OjD92FbFgJe4Py5RXzpVz+PCxcWEQ7RtECZOkhie7uFYqEikxTZwZJDJiGc1OM5bkI+P2q1Jp4sPRPfQ05ydGfhlMidOAvhqZkZ3LlzS6Bl6skYi0QmqWJaq1W1YhW2hWDywUcPce/BY6H4pzJpTE9PYmxkFJzS6XVKyFAs6LqEX/1w/eZv/49y16rJSe2PTn6ovkWd1IzkYBehLwZ+nuD8YkiqmIPUXKgPUno1w8khOsi47JjgcloRE1LV7fJF44eyx1HfQXdrJ6c6fWFyeUqChbIlcWFoutGtGxhNxfDrX3kRd55LIZWmToaQgt5bHXfVSqCpDiMd605KO5lohP040dH5QHfnRx5eDs1Y71d0QVMHyjErjHRnBt15bEKUiu7sdgdkaWOZfbQ7FqrVGLb2/OgMYxidjyFIe/8VAztrLfzd372L/Z22QIBSoOmsMeCUFgX6IbiGAfTNASamppEdmxCGXavZgSvSwoXPZjBx3QuG/rbzwOGDFqw6xZIqx4Yaoka9IwvtYDAqJIxGq4hWp4CB3ZBpgDR98XS0DIn/DoW9iMVCoscRlincYh/Tqg3Qr1OhP4J/+W8u485nvdgx+3jUsHBv38LSWh8rP7FQeMePZD8Bt9VHAD4p0OKoKO9DBzaq8Pg6SGWpg6FjwwDWsI2GUUG3V4fVr8EfNBBPuxCK9OH1W+gPSHvuyfvL1zgW9yCdiWJsLCsFjQab0ZiaJJJJuk4HhBBBMarf7xGigESpO0agaupWB4iz33YYh8pzTXRjcs2qQsHudHd3F/t7h2g0uvL7g4+fYHf3ED02LLYLN2/eFi3dweGuCDdJwaayP5mMi/XR9n4BuTJ94vpyABIWZmcv0hGZtvg8yaQkw5PPVd+Pjq2SogDJNcvl/5e+9EU5YFkgOm1GdlDw68PWxio2N5YQClj4xj9/GV/43HPIJkKoFnJ48NFHcvicOjWHs5cvCpvuo0fL2M83EU/OwB/KwHb78bWv/5rEwb/++k/x9PESNtc3cJDLwWx3xS1CozE8MJV/KT0WIyKZEcgpHsPNm1fx5S//mkgpSJp4+PFDoVNT2/Ns+RkK+0v41JVRfOMbLyOZIhxOF5GgEEbI+ts9aOEnbz7Eh7/Yhjmkh2BMHC14JvEgVK436pbWeyvaNmlrOL5+vMeFhefAdwGfyo7i5NLptMVeaX1jFb1uS9h9/OAEIKsDaVy01EVD/4pswD0Mmw/uvcg+lL2oJBGrZpyFS5pzpmaTGu8hhOcTrSc/2GjQbYcFibDZ+PikOEFQiqLkFQ6k6fiw6ulNYkqcFY4iEKnPY6ZXuVjALx58CNvqCfHphTu38KUv/ors+5TPJfefGvZkM00jbMaQlMVGqVSso9npCoGMOwhOpoQEN3e3pIjQUuz0wjwWFxbQ7bbQZohjpYJAMCjJy5cunMfC3Jzo1TgB8mqlgTCvd9LeCRe/9c77eLKivt/4xBhm52Yxf2oOJL1w+m022qgQBXD0WxICqYsCO0e9AzhZuNiJ8M3mjkOGqROWTkIf1YJJ9ZCOipay0VadKi9ofbMfFUltkHpkjuv4FDpFi4/rJFNKXCmkSHEy8sobzzrLjonwYLPcRDadwFd+7UU8d5daCnYcZKU5AqwTGy39/JhWLI/RYZcRHjzuWnQBVq7Smv6qhJ0qa+YTk5geZbk/MKlnUTEh1HOQveiySQVm4Rqi0zVRq4extmGjaycwMp+Cf+hCYcXA9oqJv/3+29jfbaJnKV80+qqBLhjDGDAMY9gPiA4nk03LnmHYGyBXqsBId3Dt1UmMvMR9C9BdA1b/tgh3oY/pDDVXAXS6QKncRr3SRjyWlNenY9bQaB8C7o5YtoQDUbm4coUD9AcGkmlVsAJBikJp6VREIV+A2w7BY55CyOvGF76yiG/+wQgwBeTiwFN7gLUdG4//ex/v/0kd8XIUQdpPEZpTXgiymXS72OWa8rM5ZYWCnLJo79OCafdgDTsYoIFQpIdU1otIYohAqA/DrKHdYjR3XQ7FaNiDMIWwYTqq81o25LFTI0TfNsbUUKxIPVE6HUUiGUFSkmlj0pUmEjE5eAJkBNJBgjsh5VakgwDQ6w2lG3/2bBlra2sCyZw5cw6TEzNYX9vA22+/h/WNHbi9dAen2PKU3HzNRhW5gz3MnZrEwplTCPppz2WLrqbashAKR7C5uYmVlRVF9/V40DPIlGvLL97QAs06hson91q8LrU/3Oc//3lcvXpVOlMKNemNyG59e2cN2+uPcefmAv7Vt7+C2ckkSgc7+MH3/hYPPniAfo/uGV6cvbSIV3/7t+APR/DBwzW4/FmYVhRPlncxPjEtzUrXaKKQO8Du7pYk27LIcvoibKjjcDT5ip0x73v6f9Iz76WXnsfi4gIuX7qMbGYEP/3pz/HwFw8loXl5bR0PP3oH2bCBb776OTz3/CX4eY/Tk9NL8b2Fx8t7+NFrH+KgaAKeKGyCzWT5OtFJ/LlsRGTHLEGlKkFBoEBCBc6BLgGiThAsjZSlFXC70el2sL6xgUIhh2wqIkJhenUeHB7KYa32pY45eI+wnNIRhiJRXL9+Q9zqSYThe6VJBXpC5vsq7DioPSVBKxYimviS0SdpAg6axcLBx84UcLdzRmlEij9fNKeyH1JyGyGVDQbK7V2ig3qIhiNiaLzy+CEalQp87iFOzUziK1/+Am5cuyIEFRYSEpLExJ0/hxpNri9aBvL5GnIFojAloajTjolSmXyxgEa7KdMXp+qLly7g5Zdekimr22ljZWlJUptpHs3GcO7ULG7cuCYOHpQO8XkYvT6KpRIeP3mKN372Fg4LbJZDwrSdn58VndfIaFaKG9+Tdqsr0x9dOlzf/v3/TWycFIauaL6y29HZN46r+skXnn8+SUvXRUwtrh3Fv6Yei+OEE+TnaAVkDhPnDIUla32Q4M7OyCuuDGLqqcZeEVqKqFgZmsp+SOx0PAj6Q2jUOmjXuxjNjuFLX3gZL72URSprwBMwZJEuuIA4zDsT1lBmQ9k1qWSS/y/l/qQzx7E2R2VXHaW/nqju8p2FoculqArHI0xIiJJOAgF/QoxneVgxKqRRD+BgP4BqK4z0WARGByhuAc9+0cLf/937ctEImcP2oT8ISbHihDXokQDB7ZAf6UwCE2MZoVzvVApoTfcw960peG960G0a6D2wsfKnWzgfGMe5yTQSaaDbB3K5hjhkBL30rYvAGHRRqu3BFeghmUjDOwhha2cHQ5eJzKgf0eQA8UQAnZaJjVVGQFTBRFo+Z79rHm4zjpFsAF/65hzGb/rQHrXhOcXuF/jB/93Cx/+5hvF2BB4uxEU07Rgnuwk/mrDdXcDdhdc/gN+vUox7QwO9YRO2qycQIQtVOOZGOErzWMKvPdTqZYE32TVHAgzfo4YmCBJHaDVVqxfRo+bMRWYUXy8KX9kJG2i2GjB7hqJ/ez2I0Zw2HhHYhJNQIhGXIsf/zxFZuSkUsL2zJQSEs2cXcfvOc7hw4aKQLmiY+9d//TdYWd2RqZqswoXFRdktVapFYcHduHYJ8/PTEovj93iQL1dRbZpIpNJCitnbP0A4ElPkJK9XCtnu1rYEJNJhnHg4D8njoqUo87x3yHK7e/euuBdQ/7K6siFJtiwkW9tL8Np1/PoX7+J3fuMLQK+Bj99/Dz/92Ttoddj1tqXjdrt6ePkzL+Bbv/NtbO4WsVcw0eyFcP/BCorlhqAnfH26bSbMFtCzOkLkoeWQYrzxECWRgnZREWG1elwDpBJevPzKHdy5c0kExqFQHFev3MGz5Q388Mc/weK5K8jnK3jn528CZgE3r03hd77zNYxl41L8bZdPGq0f/v3P8Nb9p7BdSQQiWbEa4zmhzyDep0p+o9xB9NShzzM1sSpygDTEvBKZlE1IT9iQKib+O7/724hGOAXZePf+Pbz11ttSHPk1jUZL0ovbTvw8E4xZMK5cuypTLh0guEvS0K0mmnHqjMZjiISj8AlkSccM9UsmrcFAih0LDpmIJFZw98edm95tyu7O0a2SucnCoKcrla/VEdSLDWcgEoXfdmPj0SN08jlJ3ubdN7twCp97+bN4/s5NRMIKfRHyNxEGx7yazGc6vTDihfvQg1wB2wd5rG2sIV+qoN5uymvGhuzcmQXcvH4d4yMZKTxEBHK5HNZW17C7vyvXbSIew62bN7Awf1rYqcoCKoc3/+kdPHj4CETO6LZBQThFxOfofsG4JTE66MvEy2uOhBHXN7/zv3yiaJ2keavicqxz0bsv/buemPSFIROLU7SOCtuQnY8TyfGJ76WWc7y4NFtLuiNnccc3gv9OJbksHhkUJktoW6iTPPQE35RoeSaoutBp9pFOj+GL/+xzePFuHKmRBrwB7nkIB6goD120WLsUeHlctHQno2j9ah+nSSa6mxX9lljNOFH1x4pVdZCwe3LcHMiMJEwoeiePLUXL7wvJD6aAtFUn9TeGg0MPPP4Qui0X8tvA+z8v4s3XH6Fv0eGZHVcIg6Efg35AzDOHFqc2RcbIZFPIjMTg8Q/R9XfQmeli5qtphG+4YZaBx39Vw8FfVXFzdAajKR+GXpVXQ0Em4UKx57UGKJZraJs1RJJBERfWy2WhNQspYiyAVMYrmTjrq5uoVyzYvOFdPcGqPeYIwr5ptEwLi3dSOHVzDFZ0gNbARK3cxfo7NbhzcYx6OH00YXsUrZW7Mls8Fk14Atw7GnC5LfFL5AKecLTRJ/2bljScxLjbIqXZgtsnSht0jI5g6fyIhliAgzJV8fu2u+wMqUlriQdfLBYWoWkiEREoqVqrolatwzC7Ylar9qXKysrnVV5+3PuRbuunJRbdDJrUyZBAksQLL96VqebChUvS6L377j385V98F8sr23CR6en24uLlyxJdsbW9LjZFd25fx8ULZxAQ8aQHuWIF+Uod6ewoQmFOtyq5dWVlVaY/Mg2XnjyVePdWs+EQgk7A50eJ04q19qUvfQmnT5+W6YwFpt5oYvdgH1ubyzDbh/jmN17BN7/6MqxmAc+ePMLGVk4i7nP5mkT7GN0KFk9P4/f+5XfgCcSxvF1Gsx9BrthBsUJikCHNGAk4/b4hInSmB4hmb0AdGlOMGX1DSJNMOQ/i4T7mZ6M4vTiCi5dPCWxbq3dQqxpYWt5GqWri9s2XcZhv4d5b9zA0a5ibT+K3fusLODU7IrIK3gMbWwciJ3jwcA1tg3DwBELRBJjfJLR00VaqXY8UKU5d0uDSCWcgB58QAvg5mvXsnHFaE8rzi2fPyy+/gGiEO7kQ9vf2kM2O4uzZBZmMGPuxtrohe10Wiu9//wd4+OgRFs5QZxZDu9MRFiV3W/z7EbLkxDpxyqMGS+sMTwrmOSmxcPEXnwPjOrRvs5gra10W0SWnyHE3Smo93/MB/f0o5u0N4OMk1RvgcGkJnYN9+MnE5NEV8iOTyuLTLzyH5z/NFIZJEe+q8/BYH9g1LHQ6FlqdjlyTWzuH+PjhY7GganU7iIRjch+k4nGcnpvD9MwEMpmkwMB0kKfMYfdgD+vr6xISShJGJp3F/NxpjI6NSxjmu/ffQ6FUFaRh8cyCkDmuXjqP6YkJcTHhgUpXHKZ4sJhTHuL6rd/9nwUe1IezLlonSQu6SH2CoOEUl5MwohQvsThyHAqOGHZq/Naebroo6KKl2YOaEq+wfNJiafjqlWyWsRHGV8floqOqmp2IWC31yLoZotscwGxz6orjc698Bp9/JY3MWB2eQFf5mEnRYmflYN5HuT7aCVkxfmSHIBDAsW5MQZs6hJBO1048iEMKOYIaWbSEfHHs3MCLXAR+Q0v8/wL+qFO0Bui2/CgVw1hastDphtBpBLG/PsDrP3qC/c0mMKCfoCNYdhzgxeWAU5YdxdAOIJmKIjMeQiwFxCZsmFkT8ateRM54Udwc4MO/3MLwFwEsjo4jFPGg1ulhc/cApkkyRljZV9F9YtiVg93lHcLqNxEIQopheiSCRDqIZquK5WfL6LZN+L0BWEMDLq8lRWssPIWAfwz5tgVvMoSzV6eRSLqw/qyKw40SUsEsIv4QvO4ubHcObk8VcHMPQLsZFqUubA8bEe5MyV5T5AMSWXrSBFAgyV1AT+I2RC/mpnM4mU/UmLBZkHAJRKJ07baPdGVkZHHq9fvJ2AuKJUwg6EHPsiSKvNVoKrsnx7vvOIeM0DKtfMJIJGNIpuNotRsSfEkGJh2+P/X8bZy/cF78GXlDvv76G/j+9/478oW6FC02VBcvX5LomO2dDXRaddy8cQVXLp1HJBQUZlW51kC52YWXGXJuRs2k0Wp38ejRY9mBMPRva30DDx/+QoqWZD05H5qkof/O+4+TFn0ieYCx+FK3VG92sLm5jkpxC1//8gv493/wNZm6zHZNYjIKhTYePVrD1tY+GpUDjI4n8C9+42tIZifx/uMN7JdMpMfOIBjJCOTNYEI2Y8oFfiiQFKNueKYSEmNKLWHZVquOodXCSNrA4gJ3iy5EE5wIA9LFb2zmsLdbAewk5k/fwsZaFT/92XsSqHjr1jn8+q9/BplUWDpuwuQUHD9dWsdf/NX3hSySzs6QkyuTKacYBZE6uz4HDtRnljrPlCuKLlD6jONhqEIe1aRDYsn86Rmk42GkM0k5f25cvwqvLyRxJey16SgfDLLxtvBH/+H/wU9++oZAg3wcLKK6WGn2m0Kb9E6Kcg6199PoEs8XMSB3ihX/zMclbDmHFaSsxdQ6Qz8HhW4NjwqYezAU4W6zo0gvbsNAe2cHwUoNZrOCRreJvkTZ0FHfjfnLC7j76bu4cPE8IvGI6uSdn9fqGKiRvdhXJuKUQ9z/4EM8XV4WqVJ2dFQIKSxQhFHjqThmZicxMjaKWMCHJJNRPW5xQ6G7xzL9FHM06oYIk+s0Ga/XJOFiYnIK05PjYid27swcRjNpzoviniIo31GqvaXgQT5xbaR4LCo+pnLrm0LDiPrC0JOYHoPl+zjpr+pzlOmpxDsLDdTReDmQoC6G6g3QKcVcclqyU+DFPTUxIYaQjK+maae4DNuctgxhsdCxeWN1D/n9Olp1G7HIGL7wq5/Diy+GkRmtwxcyxKRThUHwhneMRdW7Iy+MEg2riVIVrWPPxCMSiBPForQ+KohRfQvNliTD78haTnUtYpOjihY7Ie6zfD4KEd2AfW4HAAAgAElEQVSy2DS6ARTyAaws2Sjkg9hZt/Ho/QqWHx3A7WKXQdcCld1lSbHia+iHPYjABaYJh5BIeDFBensIiCQAd9KCa9RGpV+C1R6gudlHuJpCPEAWko1Gx42DQkfExn1JReZ/pMNSONzmESQ0d3aunLJS2ZBMLIVcAWaHjhpcIg9huw0MPQaSyQCmRpIAp0FXEgcFLriDCHlDaJcN+Aek38cQiPTQd9cwcOUAVxleP5fUXZj9FnqWIlRIjpK4b1B8a8Dq9xzpACcy7R7O5kM5PRCGoGu2GOOS4ux4DPIg6Q9Vp8oCJ87nHpeK8aD1F/VcQ9L9+fU0tj0uWoQZVbyOgpBoA0YGXiDMFnUg8OPk9Jg4CJw5My/0XhYtwno//vt/xFs/fxfNBic/+hP6cPbsOWFD7e3voF4r4YXn7+DG9SsIs2i53DgslJEv1xEIRcTehgv4dscQGrnQxQE8e/xILJVUkTqmt6v70nneDqxO9t65c+ckRiaX35Vru8Y4mDa1OjXcvDqDP/z338L0qB+21RT4zup7kc9V8eCjRyjmdzE/P4G7n34eQ38EP/jxW/jR6++jRRYrCGO5EWbMCUMsI2EJ/IvG40JAEFZdUO2BPB4L/kAPI1kfJsbaiIWLCIX6GNr0v+R7wp1rBJ2WC7W6C7mDIT54bwdPnu4L7HT27DTu3r2EyUky6OKIhBnNHsPK2g7+4rvfw9rGPsbGT8Ef4Q6Sxr2hI8RGn0u6IPDvukBIc87sLylex079vNkIFfODBX9qclxiRtR1E8DLn6EvIP1BaaRNZqJX9qK1Wht/9B/+GEurayI10CsN7aAh09ER0U2dccKEdogZ4rzvOGsIPGlQC6mKF4sWGYS0W9POEkcyU4eoJseMg26JJtZhAoovJEXk7TZSrTbS9SYGlTK6nSZa9JfsdNDsGTB8Q4TScVy9cwMXbl1FcnwE3gjhdRc6HUPSLvg4aEb8eHkT7773obix04V9cmpanO6Vz+VAtGkMNE0k45gey2A8nUYoonLL+LwJoz55/Ez0XQe5vLjCmyQQ+QMCG9JX8PatG5iZHJNATTf6wjY+kiTI/TyE61u/978Ke/CkjkU7Xuh90y+/6L9c8U8WLe56tI8av564fJBtuxQERUOVCGqO6/T4O3KxPhYnk/PP7B9eOBQ0UmwmNzn3QhTIibBTOXQwCTR3UMZ7bz/C5moRQV8Wn/3Mi7h7N4iR0QaCEQMeQkmcjnijOEtLdcM7cRGKPyn/R4/sCn48Jl+cnDyV0ahSoavXhgw/nczqwKnisqB+hjiJOEJAGk0SpjQM4rQBlIpBPH08xPqyG48/6uLZg7Ls1wjR+X2kF7ckk6vbdcPs0rE+hP4gAhvUPg0QC7gwNR5CMuJGJAZEMsDUOcAd5xTjwu7KALuPTXhtXjg+VOou5Is9dC3l0KAMck2WVvhcZCmRLcWDkAFKBhgRIV548ly8avPn6cF2teDym5iaS2NijjsYH8x2CLltF4wWYLT6sLpu+OwwonEXRifdCIRMwFcCPCW4PNxhtTBEVyYoxYDiD6Hws4+hmwarTFuuCyOMj5PvAfcN1MSwiFFvQ6GrZIIp3rASAksEhoqC0I4t8ugdPYkjb5K0WMZX6MgH7hrVn1Vjw5uR1xqvRV/AJSzEM4uncWpuUog1s3MzuHb9mrhyPHmyjB/98B9w/733xfWEMgq+12fOLMpUtrO7hVajihfu3sGLL94VlwlC1Jy0Njb3RGtEHQ6jGWgjxKJDzVW308Hq0jOJd5BdjLpwP7HTkmLtIB/Xrl3DnTt3pOFjUixpyc1WDw8+foxSfhdeVx3/9l9/A1/+1TuI+MWxFwOLwmlge3tLdoSzM1NyIB2U2vjr77+B13/+C1TqNHtW4mxOvhSyU4ArKJwDyZG+HY/GxY0i4LeQzbrw3KfmcPN6BOl4E14fzaMNgWap8WPsiNH1YHWliHff2sDGGvdjNlIjKZyaG8fUVBqTkxnZ6ySTowiGklhZ3cV/+d4PsbNfwvjELCLJUcnEEpPkE0YHeuWgWYyiW3KIUrQy4/VBsouS2KhrS9iZYqFE6cCvIB4NodFsiL6N6bosZoz/IBuRQYcs2kR6/viP/y9sbO8IJZ4/l5Mnzzhee2S88bpUBgMK5eGZqO3BZJqOMR8sIoVXhgfnHOL7TWNeisVpgSTSC8cw+Uj+oC2cHIyRImzu2ogIeAYWEoaBOWuIxZ6NaLcDWAZcwaCgU61uG22zg1qvAyvoQWpuEvPXLiE5Ow5XOASDZ/QQsn/aPsjhtfsP8ODRE3l8I5lRnD97FnOzp+Q0rDXqqDbq8j1Jngq43cgk4srjMM33LyVQMVGy+/cJ8T5Cs8umlRZ7XkyOjeP61Su4c+uG5IUFvCQjiSmeKlri7+rwHwgP6r+oC1/90rssrWPR47XgsY5SXx/Yn9C0iI2+6i606l+YOs6H/hknrZr4RgnV3IHhCDmR4UVNy0iGOwh6UDEGwCvMLsIz4oPnWFvT4uhwp4K3fvYxSgUDn33pJTx3O4TMSAP+YEdgLE5ZEtXtDElahHjkI8XC43jOqcehlq4nSSZSghzRs65z6nU5kQ/msCnFv47YFiMHBcvm71wYOx5l8KJvhZDP+fDB/TaePgJWHxuoF4cYHY0jEiOcaqNd66BUNFEuDFGpMOY6hl4/igF1Wux9fQy99Mi+qtfvwkQDZ69lMHfeh8N9Ew8/yqGy58XE2IRkf+3u91EoWbD484XkMoCPIj7qWkgdd0p5n2QJDw9JionpU8hIFDZyLGomPEETvnAPs4ujiGbYqAC7axWYzRgmRuYw7LlQKTPplaeaAb+vLblMkbiBcKKLYNCCy9NE3+ak1TqKEaEbB9z8ZcImQaPfOXKsoO6F+w1Jg2U2kUn8vyNLankbaM0k8BnhEtUhslES1phAKpyGWQCVo4s4xDsebQIjiVu6MznTFX1IiNCLYMiHzEhS9ofZkTSy2RRSmaRQfWdOzaFea+ONN97Ee/c/EsEl9z4qHTuAubk5zM2dEso7bYtSiZg4ZSfj6qBiwavW28iOjiMWT4hX5YNfPMT+3r5MTHTjfvrooWiCyNBTzjLHYn0RGzshg3yeL7/8stDH+dzY9FFz83RpDfff+wBWr82IU4ynffgf/t3v4DN3rwJDumAqiIBmufx+wVAUXXOIt+49xl//159gbacCuGMC0Vl0aqeonyQcOSt042YLLMl7LxYOYTioomdtY27Oh0sXoohH6MHJsEeVA8eizqm9WulifTWP++9yV+pF12C2lQ9j42l4/crlhOgEC5bLE8PmdglvvfsA9VYP5y9eQzw9Dh9zvgKkVItjgdzShClJYScjkoeikDWkuVTEFRoXa4IE2XOCrohzg1u0Rb/x6lcRYUCm14ODg7J87scffyyFg5BYLJZANBITMtgf/dEfod5s48ziGWFqHvntuVzCFuT9L+kO9br8XUIoncLFQiWIwGAgTDxOJZzY+P+ok2Jxi0RpCnwSXjxBxOHOjjs8aZJ5bbsEDmfD4rX7SHcNnLfdWOz2EW+34R30Ydh9gaMHXUsYqhb6aNl9tLkrTsaQmBpD8tQkXNEILBZzACu7e/jeO/exuXcgdHaKyNkczU5Py7lCmP4gd4BipYxqvYZmuyOvKd8DTsqpVBKhQFi8T3d3dvDBgweo1GvoOake1C1euXgRL376eUyOjSBBv0iiKxKYqporDhwyXHHS+uWipU1Fhckn4svjoDxdkPT0xTfzJE1ehHNO1ZeLQtTqqgjqsZg3tbba0Re9+r6qj2THOzM9IbhmnDuFBJlcCQQjTn5PiBRy6qhUEXFT9dMPYH+niqWnO8JAee52Gpk0LVCaamdiE6JksROjLoeqrmLB5RBw7H+O2IpO0frEFOmM+fIYJXlZZ6brHRYJEtodXnXx4vAuSbjEr1XR4u6CTtbDfhj7OwM8eGDh2WMbhW0LYZcPp07zUCRLciBU/uLhEEuPulh+auGw4EPLDIJqJ6p2Qp4WJidtLJwJwxuyUOsYQJDTgQcDs49mxYRtBmQ3wrTjrS0L+wcWemRPSpNiwzV0S4YVRb/S2SizG6ZsETSRXyBJwkWRowEbHfgjfaTHQoinvQgGvegYFvb2Kug23EinRzA1MQmX7UXhoIhao6bIMDY79DrC0S7CYRtuH8MuOxjYXZXW7FbTEOFBKVj0mXOsliRaRKi+vJ64NCbDkN0nC2tftC/iZi0WdfR3U2a6irSjIDX1tcplYTjgwloJ2vW/a6mDijFRQmpSjvn8YskwksmYTE0Li2eEXMHQQFKTV9e28eTxMpaeraBUqsrXscBG4wnpyAl7mGYH+/s7MFlk6ajs2EKxkZpfWMSNm7dlzxYMh1Q8Q6sj8CApyesrq6LhEs2QsxfRUhC+phr54MF869YtvPTSS46APCCw4uOnT7G6voZmsyohqR7bxOLcOP7177+Ka5dPIx71wedns8nGEajWO/jwwRL+5nuvYWO7goEdRpd7Y+bdcwD3qDwuCvLl8UitGODShbP46le+jICH+0UG/60imepg4XQEkfBQMuX4mWTQchqlXrBUqiB3UMHudgPddkB5bLpJvOnBG/AgmU4hnsjAGgbwwUfrePveEvIVA4FAApev38TI+LSK63D28oog5RRTx/2GhYtELg+1Vo7Bsmp4lb0QXT54ZvHP3KXT347UbWqkKFwnU5RwndpLEWpWJrm0Yzs8zOHevXuyCuHExJ2WXE9ssBxYTJ+RyrFC7c01fMjfhabuhEsqA14ldubXTUxMIDsyJg20WGP9kgG0Hgb4uWp9Q9ibUTADxEI+uPN5TDTbWDT6yNDGiws5RjrxXKbmUGpBX6bf3rCP3mCALpEKFuxkHL5UDD2PGxuHB/jp42coNJtITIzg4s1ruHrnJmKplEyebBgs0xQbqWqphv1yFfulisgEaNslhuRik9dHrVpDLp8T43CGq4pfo9sju7HZqUlcungeZxcIF06K1Rebar5dsntnQvarv/OHR+JidUA7Hm3OTc4HpNlw2rXieKGouizdKQhs4dBxj0Yrh/Cg4Qs1VSkTx+Mu7bhjE1jGBUmoZPXNpuJgYFksERejSnY5Qd5kPlJbPQLT0HKIOqaAJ4Z6TTlKz054kRm14A0wA6itvMgYikf7IqnBTtaQo2SmVuPYMooXvipK8hgdhqDg4c6YKm+6xLFQByI+P0cQoya10P2CriCqUPF7EsJQsQjydYMoCgU/Hj3o4tkTE+1SD2OJABYvJDA9R487oFUFcjs2dtdcuPd2H++800CpyYIVYnAJVTOIB0zMnA5jZNovUUSeEBCL0t+MmxWIKwZjUXZ3gYcPTORK1EmFnCBDHjAU+pKLaDNuUgoX/1NtBMtBD24X8f62wHpDVwvRpBsjUzGk0mEE3D7s7x6i3GiJgzNZdgzfZGJsyB+QDB3qhUhXpctFf9iQdOYBOGXV4fXSlFfBctTV8QAlREiiBbtGOorI++ylToyCTE5M6mAjdMnDVjzq5E1WMRC0xzkqRidCReUuFWovyTn8xWRuRfzgq8kdGCFBwmu8RkPhAEIR5hUlZbdKOvnE5CTCsbik6T589ATPnq5hY3MHT5+tys/k8ycVeHHxrNwbmRQhHh5OTZi9rkpxFQYe7YSA8fEZ3Lx1S4oVb/LxyQlxTyD8yVylj97/AI163ZnYtSOC02077EFep7yv2NwRIsxmspgYn5amM186FKskCqF5cNLrrtdpwmv38PlXbuFzn30eExMZOSx39g/w/oePcO+9h2i2hgiGM7AGNPU1YQ66cHv4WvOtItys6OXU+fWtLi5fXMSvfeEVtOs5dNubCAYqmJ0O4PSZDMIRxbZlW+QCnS064nXIYkBRfKPeR7tBguUA6QRF4D5kMmlcv3UTo9PzYnv2/R+8hf/0F/+A1fUigtE0Ll27gfHxKbHvIpNuSKiXmlDet7x2Vd6lTCJi1yQBmwoK1EWDbg2ctvn/ONWQbMN9IqciOpmQXLG6uir6OU2SUDDjQHZ4NH1VrhBxTE5OOnCj0wizQDlpA7qRP0aw1HSlTRX4+8k/8/NYBDk58xoiasDHyEmME7q87g4XQQ8AyvXDpfRkLDx9E4PcIcbrLZw2LGSsHsKcpPk9uFuXlGs6gnjFUNfFKUZcgQboWD20rB463A97PDBtIFdvojkcILswi4Wbl5Gcm4IrFoQrFESfr4kDfzJbjEG3e/kK9g8Psc8C1WCIZk+CKhvVmuSIsTOMx6NCdoqEQjBFi9gWB42J0Sxu37op9PdkIq4mLJsu/W46YvxPcndrDPiXixbdA7QHoN5BaZhMa6p0p6eEx9w3aBIHMezjfCzN0OGLrX+ehhiVgzu/TnmGUS7IFNRMMoFUMim6GdV1xVRiajgkFzYPM8VK5GFLSMYvE0Y02Ec61YdXJq2OLF3FZYBRJjIg8Sc4WIKjHj3ZdeuipZk0Mo06Gg/lEu2DWwxTNd6oipa8mHq/RUNdaUNVcZcS4hRB1RkmUC6qorWza8Ln8mJhJoYz59xIZ1UaebcG5NaH2Fpy47UfWXj99TrKrSDa8FEyK9RuGy24vW24Ax0MvF0EYh4kElGldO/RvoXasCBqFaBeorg3Djc8opfiBeIeUvGlilbIRUagBY+fUelB2b0xqVlGdNBuidq3DoKJIWIp0uODGHaHEhjH9GPqn8x+G4bZFJr41PSUWC3RZLfZaKLZKcMY1DBkfpeLS2eKLS3R+1B+wImLCB8nCOVuoDRbfC1ouaPgIv5vRqWzsJFNqPLSuPPk1/r8JADRkYTfT7/2yslCWIfirzCgcZcjfFXxK4SReJ2QXciOORaPYnQsi7HxESRTEdGRUERMOGprew8PHz6R4MFCsYKnT5kYW0SIjt9uW7zrrl27LkWOBYzMTF4XtTonkCaMDokmA9RrTXFumD+9INPQe++/L/sBNmd85Ex07XVJJlLMM1lEO3+WS+1IzK/uuZONF/PhVBeqiCXyWoovH2QvOLA6cLu6CPptRMKKZKHi5gPw+qIIBuOwhm7RGvaY1k2giFOQQN8K5uZrTXi2b5k4uzCDf/6llzHsl1ErLiHoq2N2NoqFM2MIRQWQVYm7Qz8KuRpKeQYr9sS1vF7j83QhHAhiZioj93c4GsHVG9eRmZxBu23jv37vTfz5f/wH7Ow1kR6ZwuzcafhDpJQ7EKUQcRhp4pb3nugJGxKRzFDzyWfAZOwjA2/l0MP3WpMZ6IjBKYC/s8CxeeC5oAkSutHm5EBKP294/hvXFwsLZ2T/qd1U5KClfyF3+SSaOZIfKXpWXwqPFBwxku3Loc9miYWXUDChtfPnz4nuS9tMHTX7TmHmGaz1ZjyfaXuk7fZ4yIc6XYy2OpjpGkgZPQT6PVAoRESHvja+gAOfiqxIpRfwjPL4ffLacfrvcQrjqsPtRYuxOgEvQqNJpGbHkZqZkInMZqq5y0aXIZu8WW0vul0LpUYL+/kCdg5YvIrYP8gjny/Irk+8BLNZpFMJXL18Qfw4d3e2RYRfLVcQDvkxNzcjQuPxiXGRSohUSU9aR9oGSbNVia5qVPWrMDBHfKwLlIb79JstEOGRT5tiyAh92HFC167DegrR3cHRHo0TGr+e7uJ9C81qFa6hhbFsRqz0uUdI84VKpxCNxGXyIlOFbzy1vny8Mnb7GCYHBNwDJOIDhGM9uNzUBWkDQYpZVb6LnISOBY4qmMfdufb4OipajqBapkRnhJeUVcdx3vGDOvoeAiVI1IXasSjeF/F89XdJ2+0nsL/nwf6uC52eTw7qZJICWF5OanQPcBFaBZ5+CPzwv3Xw1ttttPphdJjHxeBHlwFXuIfYiAuZcT8CMZYAAxa7PHMIo22jW7fQa5sYGF7Y3Thskwcif4LlOET6xAsw7LYR8VNczHydPvzBCJr1PorFNgYWDwQDsZSFQLyFQHQomg/yJ8wW9TjcCVC5XoU1aMPjd0uXyf0nHSpmpsbFEy8QZpBmVyyGuI/SWh+m2yonbkvSc1Xn2YPFaYuqaxe7YWL2ZBkSdmVXTZiNrCVLpnPuPLmT4ATOA5JwhYZ7uZuQf/fz2lZhjAMnNkJd5x6EYiFhqVLPlUonMDrOTnsc4xOj4pjOKZkd4/rGLja3d2WZTXjw0dMnyOWK6nAMBuXmIk2b9w7hnYsXLyCeiODG1avy3leqFVQrNWFnra6sC418fGICK6ur+OjjBzjM5xSCIUt5F+upannEPVxNCseFS11beh+sWcBH2kdJ1KYTt7qHCWkx903t+XivmfARMpcE3BiuXb+O+XNn2WMInM4CxynL6LApYSpuB6bZFakEDzROjoTUmHUUCbpx+9pppJMDDI0DBD0dzM9mcfrsKAJRQs2K6MAQ01K+ieJhXQTFB7uHEufjcQeFxJEdUeLqUCSCuy89j+lTp9A1PPj+D36OP/vTH6NYGiCZHZeiWW+bap8j+0hCyITi6duoYjv03ooGs2SjUvvH4qGJDPock8nFYQ/z32ZmZ2T3yK9nUWLDowuHuqZUblUkHBF4TzcMLBz6LFWyAzURsyHyOgQ0vqdeZ/3A78Xpl79Okke4z6JAlybEulCeNDjQcKBXWNaK6EaRN6cVid4hy5rAfi6PVMfEPGykej14Oy0MOiaCxhA+IkGE29jQ+z0IRUJytnEtT5iajblMx25lPsEBhBAxSSF0RxqQKBEKwJdOIHFqBpGZCbgzCQw5eZHaZQMtZnEZFg7KNSytb+Gd+x9KhhZhezJOkyTtBL2Ym53AwvwpsZ7qtjtYX11BPneAarWMUMAvSQnXr18V+YjotI7gLFHWK8dkTREVUpZDNNBdnD7cjyBAHbDneBHyRVCTxOAoNvzkVHaS4KAuHqUNEPNGenaZPeztbKNRq2AklcCpmSmcOjWN1EgM2ZERxBMsXlmhUxIukggGiR1xLFxYMAYDhIM9pNKkVJLSrXlX3K3wgHVL0qh0386k9cnn9Ulo8OTejo4YAg2KFYxiAIg3naNLc4YtdUg4NHtxhhftDgsSD1pSkFPIHfpQqPjh5kXmd8EYDnB42ML2Rg2lgx6ssg2r5kNhw8bWqh/FcgxdBGC5BjKSe1M9jF4JYuSiH+FRFzwRF8w+lfGGFBrb8mLQcsOuAGbRjfK+C5W9PgZdx9CYpsW0xGImDvoYSQxx6XIYk6cUgnl4MMTGaguVoolQyIXJUz6kxgz4ExYMQgjNPupVE+1WGf4Ad5VtMdalWwUF3e22iVa7LqQOVQhiiCcDiIbjsiQnKYKkCcKC4trOfZTaucpBZPTYjXfFjbrP2PZBV7p6Hpb9vil5RDw05FoTsboTI8mmgO7XbDIEBuGE5pFGR7Kt2ISZir2qJBcuobUTroglIuKMwcdL5iq95AjpMYCPzg9D24NgOCr5TUvLK9jZ3xPrHjZmkrPlc2NmehrhUESW60xz5WvAjvH5u5dFYF4sMtrjAO+/9yHyuRLOLC4IPMhJ6yB3KNeSpA9Tf+YEV6qMrJONlZS2IxhUFyyNZPCaU40j9S4K8hYPExISHN2kQjpU0GQynsBvfPM3ceM2dxVJ1XhatjgRGIScenRr74qAuMfXDhSfNmTPsL+7g52tZUyPhzCaHiIZ6SHi7WNyNINTZ1Pwhbuyp2Sj0LdcaFR6WHm6h93tIsrFOgZ9wvxBYR+G44S5BghFw/jil/8ZzpxdgNHz4Md/fx9/9qd/j1KJk0sQhVIJLYPNCwd5XjDOkxG/P4Wj8DnzT9wv94WAw+bLIYaJm4ESfSh7VeXEThINp+PZmWlh9Gn9qHhuOtAiJy3lm+pyPocECIrfdUOgqPOqeVfMN35IdIhtC4yr4T7+O68v/k4GIkklpIfTh5Jf36cvorPT0meuFC0nQZuPUe/BeN9xWnX7/GIT3sjnMOH149bEBKYCftD4yu4YCBh9BHoDuLvKGZ43nPghiq8hHUtCCJK8Qi6Am8zkCNx+5oM5xucel0ytHaOLLosYG/hQCNHREYzMTsMzmQSyMZguD5oDoNDp4vHqFn761j3s7BfkPUums+K+IzZurh6Cfh+mJidxanpaHk+xmMfmxpq4wUhi8ugILl68qOBB/aKqi10VLb4gcvjypqY7uRM5IjiomNpq2E9R3PXEpZhy6qXVCm4Nu9EhgC+A3GqaoilQmrID0qGQpEbu7W4jf3AAJqfHgtwppHDu4jwmJiaRGRtFOp1BJBqTiYtJqeywldeY833kJqUfnYV4ZIiAj90kdzMqFZYXMgkRikzhLJaVYEt9OIalR9Celq2Le7MT8sSCpHdZJymUTvHWxr+6sJFyrz6NXQswNGI4yNk4KPcRn0zAn3Cj1AQebRrY2DNQLPTQ3G6itdlFe9eNyp4P1RJ3jHHy92B4B8heGOL2VzNI3wbscaDj4fzkPA12mhbg77INc6G9b2P74z4236ujujaA30rCO2BHRtLqEGG3ibGAjSsXQli44gK1xweHwPKzBvK7LUxMxnD2YhRjMzZiGaDRaWF35xBLj3fQ7jQwMhLG6DgZUCxGAzTrXVSrdTSaRTQ6dAyPIhLldMxriLCT8tYzzLa8b5Q1xKIxZ8KnfyBP7p4UKF5j4UhALmwhMshilhBQX7QnLGqcpFTshBNdT7Eoi/eAcTpqkqP7BSdavycAs6M6f53ZxNGYGD/dMPizWawIU/H64nXNzjCTzSAUisqUwV1HoVBCi04EzL3ixEaomnsTphoHAjh//qL4rtHKhtMIxaLMBuLH1tY2tra3kUykcOnSRezs7cpSP3eYE5abTOsO+CWTlEBrzuWpd60ivpSlqjKuPplvJx6/bNC0pMVZv/J7MV1Bxi9nZQuXeC9+5/e+gyvXLktDKMnW3HEwQNIxi1WkLeXPyftNUbRt5A92cf/d1+H3NDA55kcmBoQ8A4ykohg/FYQ71BB7J+4RGS/SrBnI7dVRPGyiVm6j07LQN/n6ezHwqP0im4avflZt45oAACAASURBVO0rOHPhrPhl/uS1B/jLv3oDO3t1yXaic/zAplBcwXTKT1CvoJU7jfIUZfFXprCKeHUcnMgbUqBXOTs8ampzzK/V9KrMJ+W9kEBaZX57RE0XxxuIjRc/h1MPG2ESDngd0NFHpj4WRcK3fULdXkRjcYHjCD+y8Sa6xK8lMsXJlWbCBwf7ymVdeAJcmyhZjaA2hBil2DhyUb3Hk9RxnsnKPSgbT+DM2CSmojFkQwFE2LB0OwgMbGR9AaQZ5EoHdk7N9EU0eLIM4KfhLgul2wOv2Fz5ZBrzkaXpsKpJbOHrpch3NPklOjLAkM8/7EFoPIPEyCjc0SjKVh8frq3jbbq7VKrwRGLIjE0hkUwLaaQ3UJlrfELRUBDTE+PIJJOCBBwW8tjY2kS1VoOX7NNXf/sPbb7A/BC8VHJpjokR8saBb6ZKhZUO8BNuGMynUQ4YmqHFrvYk9stDgy8g/baOWE8kNTgFQiIk5L5zorBpZVOpYG9nS6p9IhKAa9BHMpsUq5TZuWmMjI0hEo8hwRgEZt+IewYPG96QLgxchIo8cA26CPstZBJ++DxMW+XuhFMP65LPcbcQYFId9RI6qQ4GDS2pbvR4N+LiUkXMgPUvKe9H7EfnMlIaWPlGPH39sngUg17eOH0/rHYYm5stbJcNpObH4U14sJG38TBvojpUfmvB5gD2voXacgv7q23ktnpolshaC6Ls7WLyjhd3Xp1E4CpQjw1RMory/OhQL5CE24avS6ulMPymH/UtF9Zeq2PrtSpcpTR8ffZe7LwthN09jHtdOD8bxPjpAQJxH8q1AdZXyzjYq2J0zIsrN0cwNe9HNO6WpTWzena3c9IZTk2PYP70lIIZHHPQQjGHg8NNtLpVLC7OYHRsVE3htiVGt5VqCfk82VldTE1NYGx0VGAJ7gs4nRTK+8jnD+X7cU9EzP8of8200Kxxmd+SgpbNpgV20LINXpOEdmSf6bBNOZUT5ul2TPRN5UMnice2jrLoK41cgKLikGhMWGh4Y/J70TC0UChIk0RCBpOGmb4qGV2O6wEPEz4Hfu/z589LXAi7WL0X0Qw2+Xvfkt0ZfwYjMRhNUioUnc5cXYjao1PuOyc5QV+TJ3da+gA7/jc2h4rgorVI6vupFlFPCrKLddsiGH71t17FneeekwOUt3uhWMTu/p4Qarj7EceHAOUWypuOX0uGY6Oax4cfvImgt4XZqYjslP0wMZqJY2TSBV9E0enJCOU+p9PuodPooVE1pYB1W8pbTuDIHgkKQ5lGvvLVr+D0+XPo97z4yRsf4rt/8zOsruXRIl2b4nPReqnzhQxYKV7a90gINrzWmEBBsgZRFidgS3en4uJD8bGa7jTMqvdRqgiSoq/2icqn1JmcuDJwihaGnKi4NVPnoHasYzPIQqPTLCRDS5jUiiUopCE5/KDc/VkQHC0WH0uvT6OFkIpTkbP4mPj2y3Ic0SnShoxFbqDigyZGxpBNZGSPFSKCxve/Z0j6RJpuQ16uBbzw2DZifj/CbF87HS7q4ObnUUflsiVbjNopmTT5NWzmggEh3nG6lGRppfkX8+6uZcDgvplNAM/OaBS5bgdP84fYpNludgQjpxeQnpiCJxRGw2wLHMozhUWbiFs0HEYqkcDE1Lg4ayytLGN9a1PBg9r8VoUzqklLT05KzaY6Nj1R6aKlD3KprhIdrhg4KoZK6bX4pmrasXImUN9bFUDFzBN/MGHoye0m+yZ2puuryzKujmWSMqaa1lDCyM5fPoup2UlkR9MSyRxLMq1VvYgCMXHqErEhd9A0eukhGgJScRZj7kdI4VYkCTdd12X4c9oy56JQN/dxsTq5/FZbdeVlqOUAquXRk5pDyiCtXFgp/Dwu3li0VIGze170WhFsbVt4tN5CyQphvwVs1TroZQLILDAryouZMBDmNVTqY3/bwvZSF4crNuoFP/K9LmI33Fj8ShaeRQZ8tOGy6hiJKqjKdA3RMExUSx30Gl4EfBmYvSC23mhj6/tFYCUCmEl4GTBJEr3LRBJdnJkIYmrai1DMh0Z3gO3tMorlCrJjPpy/lsXkDLO4AuhbzIPaxfLaExwc7mF6ehw3bl6V94j5WyxKufw+1jeWJWTy3PkzOL94CcFAVEIc640StndW8WzpsUxBxKxZtBQN2EChcIjVjSUpWtRHnTu3KIWLnTEFn/VqHQf7e2g2a4qok0yq2BT+e7sjBYYO3YSvYsmEkFPoJcjrgrg5oRrx6BMbHEtQAEYthORXUApWikGKYXrMKZeKw8MDNBp1mdXpL8fDvVIsCbyjDGMVbKIQbwUd0USVMQ30kdNdKp+j2OzwmpCiYuOjjz4SLRB91o7vEWcydzopOZg/0USpnZa+3446b2cSU9/bGc8cGyN972k9Ju93HrfhaBi/+epv4vbt28LUJe2ej+mf/umf5HkuLCzI60tvQzK+aKQaDkeRTiVhdmp48vhd+FwtTI8FEPb34B62EAt5kR33IZYaSj4WIUIWGO5CuxSgk+jT7sDscndpwGTWnEmdFQuNB5//1S/g3MUrsG0vPn64jj/78+/hydIeGi1T6Nlm3yMWQ1KLxIFGkWv0a8TGWAqXk27NM0ydY44RN/O6HF2qmlId1MeJ/xDJjyMC1A2A3ocphx+NOGmI5tgwXPRTutF3XOV1069XMF4fzyD1nkrrrHVkYgWniDX65+nzVguVj8lzxz9TZQyyKHowMjqOFN3jSU7hqSrsTbLwyB52MUYWEcqSOFDARszrR9znQ9TlRpDpFIMhPGRkGl24aGBOzoDkawBhnx8hNpDMDPMfW1JRmM2C3LcHMAc9YXRaXVPssel+UbcstLxuNOk0MzeDqUvn4UlEUeubOCiUsJPPo8Sw0GpN2Ibcp1H3xygV+kCWi8VjnZau2vIGOsGMeoelR25NyTy5CJYXUujix55YuqjJYdBXzhfyZlHjcJQwqlwieKaTyiwjugOGkAHYaTWxvbEGo9NBJh5DPBITNpPRo67HwqUr5zC/OId0NqkKV4LBc4ySV9CmL6SSRH3UcMhurYNIiN0b3zya6PbA7ojLZtE+CJHAWW8d3eRKOHxUsORQ4oZans0nipbqXo8tnaQg84BhZywHjbgBq1GfIzqLVieIg0M3nm7aWD5w49G6gbWDDtJn45i+HsTovAsz00DEJwHEaNdsFNdtVNaGqO57sFQw4DptYfGVOJJTNhJMJvUPMRv2IixJvjZ6NtDsD3HQALYsN5ZaLjx+t4uN71XRf98DdzEIdz8omV1e1wBxl4WzswGMT/fh81Br5kWj2kM+X0IoPsDCRSbZhhCLEwbrSNGig0OxXBQSw5Wr58WvzeMZotmt4+BwGxsb1Ag1JSDw8uULEsdN1mOlksPS8hMpWly23n3heUyMc8Fuo1wpYX9/Dzs7G8gXDiUj67nnb0ukO4slVf+H+wfi4kA6+IXz50SMq0IuB9KZUpC7uroiTvOceEih5jTB7rZUKCCX20c+V5C8MB4MvHaIClBOwcuaDD7uGIIhPwzLkCUxCw3ZXMyV4v1AeIeHCKcmRepRNGu94NeHjl6c63tB7b/UgRUIqgLG10jrc2S3eyR81tORQyByIEPFfdVRQKoD17sTgcrk7D6e1jRYoCc3/ZgEThoOEU1E8a1vfxtXr12T583n9NFHD/DgwccyFXCfUK/VZIpkivT29i6mpmYwMzUhTMTVlQ/hGtYwNeJHJNCD3avCNTAQiQOZ8SAyo2T9qsaVEpWeQdp3DwZzv8w2TMNCu8MJLgij7RHG4OTUAubmFhCOJLC7l8Of/6f/grWNQ5iUcdgMdPTBYOAq2cM2JyKFmBCaZUFQVGEFl7G5pkcibaSOmvIj/Z5yrlHkDfX+cSfqhOfItCTFwglwVD0Ezz3KL6gUNJ1sP+beKVhXaUgd1InkDWdPKTpAx0KKEx6p+Gwu+BzUt+XPVuejXFPsp09Y3+kg1uPBQl0f6pziEeMRa7HM6JhMW5azfhHav7B61EHnFvh5CD/1j7xJOF2ZfYQBxLw+ZCNhxP1Bmc6EWdzpwkMXo04X3n4fEZo9uJlWQA2kC356EAaDihwnKayEXflcqJlUOYUcYEjQsJggHQogNjmK2PQEfBNZGG43Djsd5JptrOwfYL9cQb3VQqPdUtKRTAKZZBqu3/2D/93WtElFu1QTkO70BPJzpqOTljhHUKDHI5RdFid9w2loTX8PrcvirkozYPiEyEAR1o+UNHWPCfvH7YVpdLG7uYFqsYR0PIZ0Io5YNCW05mL5EKFIAJevXcbYxKgYN6ZTGfFAC0WCInZzewdw03LfRfYj33gK3OpIp3wIhwbw0nVBoqmVnZFKUlawybHrshIqqiWdjix2aH1SlFRRO4Zc9GTmFDQ9ZfF36XxJuWefwkLqgd0PIFcEPn5m48MVCw8f9bH8xEB8MozZW2FMXHdh5CIQHVM/3kuj8wrQ3rZROgA+OjARPGXhzmdimE3YmLaBKZ8LCRcvMnVt8hGafaAOYM0G3qoB//igjQc/KGN4z4/hyhAuk5ZQfhk2Az4T566EsXjVi2TAjWEdqO93sb+Zx6DfwanTI5hbSCM54gE8LeRLORwclLC6uiY1+fKVi5icGhExcqtbQ7Gcl9wlMpsI7V69eg4jI3EhX5TLeTx9+hibWxsCB9y6dRPz83NyQzcaFck0WltfxeHhHpKpJG7evInRUVXU2u0mtjfXsLO7LTk7F89fwJ3btxXJwm1LIN3y8jM8fvpEfAZfeeUVKZq9nso5oni0VCxgd3dPYAkyGU8eAmLh5Gd4oE/8B4nn80BkIeMHC4zorJgCTb8tZ1oSdIEHAJQzAf+uozN4z+jGTwlBOeGp3QeLG7/PkRSEeyhH96KuLzUxaSPnI1mFYDIOacPp6k9OYkcrWsUxdO60E27hDo7FA5K7lW/99rfx3HPPic8e71sKa8mYpLNGuVxGIp4QwXK9URNC1I0bN5BOJtBpVfDs6fvwoomJrA8hbwcDo4S+0RCfyZGpKGbm0ojFWawZKa8KJW3Dej2asg5hdUjcoc7Ij2rVQqnQQTCYQCY7gmAohGKpgmfL66jVDXRNCsdprhxFh2a9fcoMkhgdGZEmlnEbfD3JtmR2HVNyaSRbrTXEaYKkCWkgnDOcu3E269w78TwUXZRNfZQlQmiei7T94gHc4460x4OYRZPMRe5WqGskI5h6J8WeJmwa8PoUisQ9p4qyVA2yQxrjHpSm2FzL8GfQkoo7OsohePCL+bgl0vmj61OsyoSt7SBWDiKkGyU2V6NjE6Idc8mejmctYUMOJKqwEz6ksJeTnUgcSUAh47jZQr/dUWGtLjdiwQBSsTiysTgyHsBvWnBTRsN/p6TE6sHHr5U9GBD2B+Q5My6K+lkv7x3ZcRPxIvFX6enEiZ41w2XDpBdoLIrk1CT8IxkYJKL0DOwxx6xWRanVQp7xN9xP83L/vX/zf9iiSPZ6j3JcNFVUFzPeXFoIp6YoJa4jaUPSScMxuQHJ4tI3o745+eYopo3SSemipW4h7p74hpIgyWRdLsEVLZw6icLBPsq5PAIeNzLJuHh9JVNx2TcUSkUpTheuXMb45KRiFRICSqnFJpn6nGpUnDUPHO7tOF21kEr5EIt44CGNmnZFUpNUwTounzKqONCA43whp4cjI///K1oyWXGBy7dJOU/Ll4o2zC8aBmGGWTZyeQsPV2188GyAX3wAfPxmHa6BBxPnYxi96cP054IYvUYKKhCzAW8V6BVsbGz3ce+wjpnzHnzxMylcCACzHNtltyibBmURLMtnQeFRdnlwvwN8d72Hf/hxDu33/eh/YMKuhIBeUJ5+eMrEpc9lMHbehl1sob9pwJ13oZXrolvvCdw1PpHE3GIEY7O02R1gZWkNS0srYq45Pj6KxcU5jIzF4fX2kCvsYH1rGbncgcCGl66cRTTOYEAb9XoZW1vrKOSLqNcbWFw8J908k5PNXhu1egmra+pr+bLPz5/F+NiMvHakXxeLe9jZXReftdOnz+LOjTviYNHvd1AqH2JlfRk7uzsCUd+4cVNsZ0i0qNeraNRqMjUsL9PFoqT0Wg6VXE8r/DuLFPdwiXRCLdVFs8OsIzZBKsyP5z7hQ/5/3gOE1fQ9w4uLr5mKaufNq4Si2h2BXora79IxapHvK1OW03SchAq1Tkczftl1O3P/0XWm/+AckUcIgHayV/+uIcNjY2zey1//F9/Apz/9aQnDZMQGgy55n/PwZgEj1MnE4o2NDVy5egUXLl4UxqdpNPDowT140MB4xgfPgAWrBFe/hUjMg8n5DGbnsvAHCNXJ3e4QohRBpmf40WlQrOtHuUbnjRBmZk/L4UcLJAl/JR1bvA49sipotbrw+cLijUeWIynomn3HVQFTqln4+fWEm1l8qRVU753tRLgb4pZBqUIwqLRx4hPK08Lqw+iQjk47sIF8PaNe2LBUWPyaZFX2ZeIj+sPCwGIW9PpxanYW83OnEAtHECCzmZpCEbOz4HA4YDGifEPSKuXxdE0T1tBGx+zB6DL5gczbDpqNlqSEk0En2xph3HLqc7z4HFNyTpYUPJMeHovFlVxJwULKD5ZRMWIZowgdfBssx3FGainlI0YP3U4LlrBFScogQYreplFMxKIIU+AMN6h4oQNqYNCH37LgZQ6Z1UeIOy8OJy6vEPi89Iqlu4bHJSSqSMCvvAQdZxI6cYiLPIc/cgVCXpgcNqgzjUZg+LzId7pYy+WRb7awmy/C9Qf/9v+UPC0+KdV9KFKGhgu15kDdWIqXpm9uRcMMiqCXH3rBfJLiqWxP1Pdn0dKFUIqby4UOrWmGfTGpFLhDOh+XUJm7rRYOd3ZkLxVnrESCnl9R6fA4jZUqFclhmZs/jem5aYxOjCAS9SMSjSAQVJWe4jkZsh0mlj3owO9hTk0EQT+X9rwQlGkqD3p2I8q66phMclzMpPQ4N7zmdek65zB75KDxwuXma0IEWLHzVDlkAeVF40AIwwF2D9t4vAZ88HSID+8BD95ool9iYKT9/7L1nl9y5eeZ2FM55+qurs7dyEAjDIDB5MARZ4akhqLWyxW1klZUsPfsB3+ztbbP+oP/BZ9jr9bnyBu02rVkWVqKlBiGHE4khjMcZDTQ6G50DlVdOee6Ps/73tvdpN1zcIABuivc+t03PgHudA9jL7qx8FYc6XkX4j47qDNbLRh4uNHAkrOOl16O47VzblxzAQljCI8kKRKGzVEmRY4c4hqGruHELoD/kjXwlx/torARRe++HZVbLXR3meyaePEPxnDiqy5U0EWo5MT+Bzvw7bnQ2bfjYKuNWplKAE4kxhw4tRCGN9xEs1VBdr+CSoHBxyEk3PkTKaTG3egOC1h5eger609k/j0xNYX5EycQDPFat7Gz+xTLy0+wt7ePaDSO8+cuCJGQiaBQzCBf3MHq6hNQgDsRn0QiOqEdkNtArriB7MEm2u0aRpITuHj+OqLhKDrdKkr1A2zvrEu3xjHX+fMLwnkhKIOSSuSAbG2tY3dnX6HOg4EJMLAMUBWqTDDAm2++icmZSYFCcwJAN9hGk8ACpVgwiDDgbO9sY4eFVqEgFTKVzPkY3AcxGTOg8rksXg5/XvURlZdmuRQ3W+SwEUCiAYf3jTX6s5KfBZG29BEtaLUFiCJ5mNqSPPeiYi/jIx0a6J5Fdz/WzoX/RoLsW2+9hV/78pels+VJp3wUx6x83LFUGlOTU5LkmbS42+Kejp5vrWYVy0/uoNvIIujqwjnMwzYowYYGzi1MY/5MGv4Aq34mWY6MxApVOJb9gQ3lggs7a0MsPyljN1fEmXOn8cqrL4iaPmHVLBiisZhc7x7JzQz8XcYUj+RfAmEI4jhM5nYIdJx8SIk9Eqz5fZbCu0NGyGKpQpsVvhrR39QdFws9Uhro2s7HpRM5d1TJ1BgymQPcvnsfm9v7yGYoVdRBvaV8MQZqIi3PnT2NS5cWkB5JIhYOCDEeRkfI2Ow0zK23vl7ZqdKGh/xNG7pDA41WD9mDHIrFCh48WJT7o0YlFUpB2Tg6JDTfKU7AOmq0weNyw+l2CTeQuywCXmjvw8TNooNJS0aQYqE0RI+fhZBJ9YuJkOeu3SIXT4WyBdzBjt8AQi4PPHYHgi63jA6j5IgZQ5A3HmPC5DXi/oq7qL4huzIf1ezZTXLE6FEpKopCWHB9K884DOX1tqg83+9iwEKbDRLJ2v4guk43dislLK5vwvaH/+J/MYQ41+2Z9tCWaC55LTquEEdMc2YvjGkrTovelS75jk0mDm+Eo4pVk5WO/450CIVxzQtidloW4Zg3Ow8IIZCZnR20ajUEPC5EQj5RxGAVGAxEJBkc5AqIxqOYmpnA2MQIoomgkDs9/gg8Hj88Psq3mB2UtByEnXI/YYjTLhGFIhkkaBMdB1qLa118HqEGj0pZa8xy9DdSvchjEGFD5Qt2VFx7cpykUFl9LCYunhAuRA3s7LVxf3mIm/e6+PzjPh5/3IG/HYWXr8XRgiPVQfKMD/EZBybm/cJhyRHRV66iPNPBO19N4LUZNxbsQIT0BN5h5E0LYtGQA94hsEZkmRyowYablT7e227hC+7HHgPFj5uofFGHz+fEV/67CVz8py50HMBgCTj4SQ++fQd2H3axsljAsOeH0z5EKm3g3GUvUrO8+bvY3qhg9XENmS3SClwYSwdFjiqcaOCguCqAi0arhXhsCtHYGMYnQnB4qqg3M1hbfyygCcJmp6dO4NTJ0zLuJWBmee0WHj58gGa9j1AgjWRsBpFIDPGkD832PtY2F5HLZeByBTA/cUV0Dx3uLlrdIvb2N8QShJ9ranQMFxYWZO/Ja1GvlbC5uYzM/sHhhMBC1emnqgGd4I633nob45PTuh6hDI6HXDsGfQ0eMtrzeMWSfPHRongHERIv8Ga7XRIWpZVGUyM6kWg0JVkxSHA8zU6AemzsZIggLBTyck111NgXPhtfRzjMva4iM+lYy+elAaY11uT3ihK86a5AdJ3oL3ZUf1EVaWgJowt+0XETmqIKkZKA+/Wvfx1feuMN6Vj5j5ZNhhSyVE3xeuT185eodjgY0Bkf6nhw9zM0KvsyGnSjAretjJG4BxevzSE9HYad95kpRs09r5qzGiiXerj58Qbufl5EtezCwGXH2QvzOLcwj2DYKyhh2dEkRgW9yFzOvSRfUb1Sox+DjBfZUeuWRhOB3o8Kb7cmQFIEmJBtUia49+Y3WIU1A7teT66iuXujBBo7JN1xTs/OCumemombW3v4m7/9HpaW1pAvVOT88joyQgb8qvc5w7g0msR4ekRdscVyg4g8Pjbfv/WaNaH2DU4RDFTqTWzv7mNv/0DUV3g+KM9ECocMeUzAhZW0WEi6OaWyA+fOn0F6bEKmQjxn7P7ZafLntWvk56+zrqOxsyYtFmMEOemkzIDX75Vz0++wM2RLqe+POdhjtyHociLu9yHh9sBvAGGqbcAOd7sNLwu3Xh+OzgBe7r24vxXVGkUg+txu+Dg+5frJ1IKUaoGgGbELkneJrkH106GooFbabdh+77/+VwYTCfktyvg2ZYlMlfbjeylWOfxloVd0kUt7AoV1yrH+FadjK3HJCzumAadWEjy44p0r3BtrJyaClE6aE/ZROjhAgRBjAMlYVA5CPE7l9yi8noDsox4vLQl/5vzCaSRENSOKcDQBb9APf9At6gwKg3bAPnQKWZUdVjTsRDJBNjmJTCQg6yJTXjO1BxUDdjwz/Qq03fonHYyLTt9A+O6w2T2w2VjpEURKhWmTEMOPnKhCnRhgb6+Lu08GuPmgg/s3B1j6oApXywPfwAG/0y47uo6zh7JRRvSkD8kzSTRsQ+TsTQwu1vE7v5nClybdOGMDQqJ6RKvovqAt+cUPnQQ/sfwwDLTgQNYAbrWAnxcM5HIG9t/tY/U7+yLge+KdOBb+sRO5ahv3/+81uB46MdYcQado4OCAhF4XRuMhTE7acO6iF8n0EAPnEBsrVdz9LIfsFkG9XkxNR/DCayGkp4H9/AEePb6N9a1dYBCF2xnFpatTiI8MYPdUsbWzJCPAWrUJrycEvy+ERJxdswuN7h62N9dRyNUx7AcRjxKFl8L4RBT+cBdrGw/w6PEibDY/Aq45pFMTmJ1PIhS1IV/cw+PHizjI5hEORzE/fwLT05NIjibQ61axvr4oDrSEsB99WfqbmrQIRf/KV76KRqsrwBBqKk5PpuH1uIRETeQiq+HZ+ZNIjKSw9nQdK09XDsfpPPd0N2bSoY6h1TEd7rnkfqF6vVt2a+RpsbPhzo5BhPcYizTumaiizvuLOzkWkTLZkOmH7tgkiXWPPMIISuFOR/cvqnbPxyOsmN8vho09OjZrp0kACt/rm2+9JdMKJl4FqJiCtNbYUl4x9QhpsEpYNknmVdz6xc9QL+0JctBrqyAS6OLU/AjOXU4jkjQhDSayje+D3RHRguurObz37iOsPKZcVQz+sA/T8ykkx6Mi1cVd1eT0PBLJlCA7xS1bbOctYJcDbRKfhXenYrUkEtP5mYAMfqmCOpGjRyAJuWdlHyVwCROgYIlfG2jUGOxpcNkWOH6pXJTrTx823tMUhv/5Z3fw2ed3kM+XpUtiwCXthrwrxjSq2lNhZXZ6UhT/qWUYDvjgkkEIix6ODTV+sqwli6DR6ovw8urGlhDQiyXu4HrSYZLYrTFZ7XrEoYGQeo6yKdBrH4qb8I1nn5X9HpNSo91GIU/19Zo4Dne6lLPSDov+bUOOKc0RIuWj2MXzOQgWkkLJ7ZYz1GxydKg+deqk0BM4vNfpRMDukNFh3OfHiD+IsNGHn+9/aIObHnzdDtwEo7DLJH/N5kCE40Kn6sgOPA7YCeRwsyh26tqvp4U9lW+IRiQtgwMk27e+/S8NdjUityQwdWt8ILg5ba1dOgc9bppmoVXIXzgcMYgIrVYqR2MHNYI8gn4qiY9JZCA+U1q9KjfhSArKIvX1221kkph9sgAAIABJREFUd3dRr1QwEo8j5PeL8RiJkJxB+31hmYnu7OxjfHJSyMcTk2kEk274Qy5BRJHsqppkqpfGNznss2LpIBEPIRzmCIbmh5blgyZgHYX+Ss6STGAmM9mDmQgfGbazPOO4iFYBnL/zMfzCB6PEPiUmRD7KRBOyisvmBrj/dIDbqz2s3x3g6Uc5+O0+acVtXQPDtgvlioEaYalpL3oJG8rOHrqJAbw3avjdr4/g7WkvTtODjN2+bFVZTZsdMZ+LvTY7LfsQLUoR2Rx4MAA+rgG72S4KnwKbP6xhebEF29QA829PoDKsIfNuDs47PYz3IkIUHVCFgwtlCleigsSoDeEEUVwt1Ks2FDJ2DJthuBwBIRqfPOfH2BTHeAd4urmMcrkCpyMoVhOXrkzixNkE3L4mtnae4N69e6YOnx9BfwgLCxcFsNEdsiN6iqVHayiXuvA5EzKyS09EEIj1Ua3nsLG5jUqpD5cxJqO4eMKNkbRP3Jcz2T3sbmdlLEs7iYmpSZw7dwbJpB97u6v46KMPJWlpcFYRUgs+zr+jzfrbb39FEIiPFx9Kl3712gXMTI0Jn6veqmN9fRM+P3cIPty5+wDLq6uHKD7uVqi6TvHTjc01OU+E0wvCyuFQAdFaQwIag+z62rpwFFX5m4LAfUlaBJJwNGj5Qllq4AQbsOvi91P14ei1s7PmQp9mo1bXpmoPpVIJjx4tIpvNCIiFZ0b2c4DsrJ5/4QVR+FDiqxr4EYxlgVB4XTg2E2g/x48cjzYbuH3r5zC6FOKtweuoYW4qgNkp7j+jck6EP2jGEd7/vU4P1XIHG+t53Luzg8xuB4O+W9wF7HTQxgCFEuWMaupcTGsf8pDkPxbLROISiUddQd0hu7kWEGCMAb/PL1xFxh+ROpKExT23ms7yPZILRPJ4kLsnEoM51Pd4pNMkmIOuu9VyRX6R7Mu9Jce4vkAUU9MnMDRcWF3dFLUUgifCtNRwqaOx8vIoe6Q6gyPJURmNz89OIcH45WGMMGMIEXWDITq9AcrVJvayB9jc3EX2IC8qLIIbJdXGvK1lV9fRUbXo8cEmK5Rg0CsIWup9Xr92TUaFDAXstAqVCvLFEkrckbHbpzN4l1xGlTtj48L3ye6dBXuYBp8cacvgwS4jTBlRdntSUPFnJD6yu+T5GQzFRyvM62c3EPN6EHK5ETRsiDpc8PYHsnN3k4/W7cPdV/AHrW4EPu+i8AB5mC64HVT7twmfjDtTaXLs7KAN2H7r9//E4KG0oJmikmxeBCte24WXpLyG46jCoyBP6XitGHkD/HLSYlLTv7OQOtafefyYRChrpBdGNcREsJE+OOyMYCCf2UdmZxcBrxcJ6lxRWsfnESUBnzeCkZFpNOpDrK7uIplI4+SZk4iMdxCMQ254HliOPngxZDzBSoz6doOuwDVHEgRmsMs8ghYfjUD/v6NAQzolofkp0VDemBKWhRRba6FaIeekB7uDQJUgIqGwwHYNu1ffsxJ5UKgaeLzbw5Osgf3NIfbu5eEd+qVCcbAAatvRqXmxsVXH8l4BWdsQTmp8zXgReq6A3/1GHG/P+3DCDgQp6yQv3MDAhOcLGqqvqh8Du4Ge3Ya1wQAfVgb44Ra9bdrwbbjRugMs3qrANeXCzFdTMFJDlN7rovN+EaeNCALuJobOBgyHibp0UGW9gT6oa0c0kg2OoReUpes0WQ3SZmMIl2eAPu1HhjSUtIiRbcSSLkS5sHe0UGG3UiiLoR49qLxeF86dO43Z2QkYti6eLC9iZXkN7eYQLhv5ayO49ux5JMacKFayWF7exMbTArpNJQSnxoOYPzkq/l0UP33C8U2uIjJBVC4YS48gFqOCQRt7ezuiPkBEmZQqprOsHFfO6mMxvP7aGzL+e3j/LgaDFr7+61/Gszcuiho8ARirK+solGpotnr44tZ9LD56rB1OT3XomHCIimQCoTwQd36swJlolpZWcOv2XYyMjIquGiV7KFLNLoiPzaTFCQQrdKq0W+ReJh4mvcuXL8p4jl0akxYTiyg2iCoHMDKakN0G0XN8nLGxcQGG3Lx5E4uLi7Lzo4+WJG3T8p33B7ssKoBYFvZ8TMsdWEaJLu4VXfI8LGq5kz7I7uHEzBh8jhZ8zgZOn4hhbMSDqRMhxJIcu3N0TOK1TV7TQaaAenWAcrEr5PVKmfY3ypWzuxzw+mLS3d9/sIlSuS1TAwZkRWw7Mey7mN60GLSzKIkiPT6J+EgSAboZ087bZhNKxObGpqBQ+TlzgsOEzL2dV9B6HbnusvszBYkpxSVNGjX2OOYV8AIpMyHZvYajSbhdATxZWZPz1+uqzBD1Crl3rzVq8plQxYFBngLd4XAcqdE00uOjiNPqJhwSqgcDPztkAtaYtArFCja3d7Gzu49ymc4JvC42Ta6hgHy+jF/FQl6SFvdTFPN+/tnrmJpKYWdnDQfZjPiCPXP5Cubn56TLpG4ggSTFUgW5QgnlWhP1Fi1iWtJNMhlT3Z6vhaM8XqNgIKD7focDXaK9qdjR7oq6PUWfJYmQ6yWNz0DWL1TTcA4NAYGxS/M7HQjYbUi6PUi63IgRrEHOF4WEjYEksDDpR0y9ThXGJpGZe1laW/GsOeg2Yk69bN/69p8Y2l6qkaE1z+coj4gdlXPSF2Ytbi2LEl5tWay5qASvaBt2TMLIth5LCHgm2ZIfvYlElBk5X6EYHJmsfWs0J/Gc6D61Sa9VKthb34Cb5E+vQ5TfWQGwIk+lxhGPT8DjTmF1pYyVlTwuXFzA3NkBIqkOYokA/AGSj/2ymBXFDBHn5Y2pzHafp4tU3CEdmYggmQx17bIs4p+JjZWcYCZoWWIqUZEtrOWA22Yb3WJw14Wu2pCH4PGGD3dd0n3ChnzNwNODDvZaJFsO4Om5MBb1wE0jO9qSrJfRLtmQ3R7g7r0S7m920EtOojcdhOtiFr/7rRjePOvFGXIrBCuk1Q8fW9e9gFfPkghzMA8+HvTwV0/z+FnWhX7dj9CuF7vv5bH8oAH3aR9O/JMxuCaBxgcD7P3VCs5hFAk/VdkrGNrbwivqDahCbWhVa+dSvCXBiDe5jEKJyuSil4myT4v1tsDRB7QTGXCs1EGtkQeFcsUniJVcVwODqLbbhwiGfKJx12xV5YZmQrMNuMj14OyFORkRtrsNrK/topBriX+Xx+3E+FQcN56/JMmJ+6EP3v8Y6+s7Im5LRBVllaZnCJ3nyG8XDx8+lO7mcBpgKb4YNrlxX3zxJXEhvnf3FnrtGl556TqeuXoG8QRRswPhD9UaBBUEsPj4KR49XlLQkox/iFx8RpLW3Pw0TpyYwWgqJkr1xXwVjx6z2/tMCqrU2Ji8T6oAMOCxg/Kb6uuJRBJPn65IImICI5KtWCjh2vVrEmBy+SzqVVUGJ9SaSZN+c9PTBE7ksL2zI8i5cCiCS5euCMeKyEAKktIlWYw0TX4iA1O7S4sZVQmxwA3tlu5TZP9D12eZjAzlezmt8TgNvPHac0gn3XAaZYwmnEjEPDhzPoXoKGHu1OJTEe1auY7sfgnDvh3VYge7u1k06jV4fQ6cu3QO6bFpDIcBPF0r4qfv3xWC+4A0EQZQ0fflSfegNbCjzyLQ7kQ4kkQ8mYTPT6WcMMZSHCd6pQDg+89m9tGo16VjoTbkjNnd1qsVCdqW7iCtMBLxqLxeOk2I+SDVNwjv5n7HRC4uLj3F51/cQ6PeFn+269cu48zZMwiHOFrto9FqolAsodHsyNkNhmJqRuvg6E2tlQgw4QhT0KYintvFwUER6xubooxeq9QPNxRMQomRhNwvRBIWcgdoVCto12uYGh/D7/z2b+HEiUnZ8T588AAPHtwT5+vnbtzAxYXLIs3FTV+n1UGpXMH+QRk7+3S2bqBaraNcqck0hPHd4/MgGA5K4lfy+ZFslGHSm7ptJYTTicASjaCorqyNZKKlXTjpLR6bDUGHA6mAHyl/AGG7DT6KDvPcdLoIt4fitMx9n8cOuEklYaJm8yLaoC44CARh5/9Pv/0nhhKDNdEcJw5bC17tfhRRyL8jIkUXqqp0bB1sQQ2as1L9Nx23WOgl6Z6kStDq8VDTy3zsQ0WMQ0O3o+ekDmE9X0TA60SUVVIwJvNWElljsRG4vdPo9SawstxCsVTHpYsBTM61EJ8gaTIMfzAMn5A4FaovJoyGuvdi0ELIayCRpE8NdwQkivKLuV+9fAloOFRrJ0jC3H+pXAiTFlts7UKIbGRCFk0/2RcTrOLTx+LIUITIuPh0YD/fR6bOzS3tpYcYDTnBHbhc8qENtRLQKA5wsNHB0u0+PvioiQe7NlTiQeB8Db/x2xH85os+POMgBFVJiIZdEVqsD4kF9WkTKE/dtQGP+2181rJhqelGdceG7M+bWH0vg0reD9tFLya/EYU3DdR+2sbeX65gtplAOkQJoSrsbP/sAxiuKuBQtJXdyeU/16QUvqQKPosXds9aANjl9RyhlOSsiVK7zv0p6WQRXrXYUZKniL2aGnyW6rsGUC0UuJAX6S7LHkatIaUooWIDlSyUa7QjFA3VZBsgPZ6SxBUK+wT4wKTFzsWiaRzfy3IU+dqrXxKFjdXlZQy7Dbxw4zImJ6LweAh06aNco9loBHZ3BLt7Jexu7wq0WU6Qyy0+XAQHTU2P4/TpSUHB+n0uqSjXNwv4+KNbssMgwIR5g5OBfCGHra0NeU0s0Eic5vsg+oyIvUa9hVyuIAAPFnb7+7uK9gI5auScDUTr8fLlBRkDPnr0SJbvvHdnZ0/i6eo6bv7splipcCRIArWF/uVjNJvcd6k8m97DXanEJbgS2t3TPbTDpRQCilw7jDaeu3oaF06PwBgW4HH1kUiEcIFGkzEGvQLXR2JGWit1kN3PoVqsYXc7JwmcosmnL8ziwjNnxRan03Vhc6uKd3/4Ofb3mqKSwWQlqwqRinOCDlEOb1A6n1AkCYeTOn7KfxMSrnyvS4InOwSRirNzREtF/6h49rGz4DUjaZ2Jg4lpKk35Iz8iIY4MiThkQcUdXAedXh+Z/QJu3XuE5acbksQmxmJ4/dUXxMmARarILvG2DoZFI7XRamN9fRuZ7AEaTdq8KPCB15+FEWMld0hMsJlsFts7uzIBsBTkGZeTyRFcvHgJLrcHmew+NteeolWrUMQUz129hG987S2EQz5BaOYLBTx4+FC6fo4CSU248sxlcVa24nipWEU+V0UmV8TOXg5rBHxU+RlTzJa4gJDIUom5qt2pIsSyPtIzIZw1AXo0FG1IMV0zh/Ai81rK/WqO2Ozs0B12+KlyYe6ziCyMulyIGjYE7E5R4eAI0dXpw9XtwmsoaYgFL40iqS9q+90//B8MLkSPAw6O81WOUxKtkRm7QCtpEVYuicwkQsp81RyxHGZfopkIxzRFePkGVfNNg8/RoleTp85KtUuwWPvddhsbKyuqkeUPIBmNIx4NIxT2IxJLIBI/haExBad7FvfurKJR2cGlKzGk54YYnfBKgmMQY3dAsqjdrnNwHSl3MejWEQ5R3ZkjESpoMOBydKkQdR0BqlQTrcI1aemuiN5OtMwYDDqwsd0VSX+n6JVJvwuveAh1O0P02mokSbfUvt2JnXwd1YEP4XQQoaANQc7Uudw2gGrPhnJ7gIjPjmEVWL8L/PgHDfzdPxxgs+GB89IAX/12Eu+848czPmlqBEXF3ZXXDOQseEhW5OuKuh2C7FkzDLxfGODj9Q485QAc2wPs3Sohc2CgNNnH/DfT8E0AtfcMbP7Hx5iuxpD0MgXXhXtFxXbDWYHNwcrIAYeLAUKtJ4jEdDjoUMwA2tN9pUMZQ1oUKShGhcoYVHgGuIsxR8jmZ24VTOrvo+dLz5hply4CokxEek6sACuzeRn1HFlESDKSx9Cdj4xPTb1BXWhrQrV+57m1iisGt1defk0gwzubmzD6LVw4ewIn5lJwubkc7uMgX0CzRwRUCLu7BWysrSNITgtHK8MhLl5ckOU4/cZGR2KSZEgfPDk/i3giifffv43V1TUkE6MSHPgViYYkGRAwwWsRi8VFQuqZqwuYnJzCF7+4g9XVp7h69ZqAo5ZXllCpFGVsrrB3PkYQ165fkYB89+49MSkk34dd4+bGDt57733Zab3xxut45513JFhbih18DAvcwceq1nRsxL/jol5EasVip4d8/gCdZhOtWh6puAsnZ7i8p+FnH6PJGM4tTCEYoWBtScavHCU3Kl3s7+5jZWkdu1s59DtOTE5O4OqNC0ikYxJ4u3079vYb+Ol795HZY1B0Cz+Lr43jO9JKenY/RsamEUuOos+R4YBq8dQR5P7DRCsK3NCuZqKHEnW6e1eqD+08KHrLn+urUabbCb/DhnDIjzmhO3CFok7k9UYL9xeXcP/+Enb2siJ++9z1S7h44bQkBXbN7FAI4uHn6/eHhAD9dG0dDx48wtrGBgrFogrAmmNXJi6fPygdC0d0Ozs7UkgJP5bjRdiFf/XSyy9hLD2OpaVHuHP7FrrNKoIe4Bu//iYunT8t6EQZBgngponFxce4deeePN/p02fw6iuvIhQOyThUrGU6PRTLDTxYWsGdu4soV+uyI4wnY1Is0UuLX/SQY9KnLJ2lY6nXjwLITPq66xPBalNLVs1V9UtFfofwUr+QKGcyVtlJEcThciFEBXq3B3GXF1GnC85GG65mG95OTxIXzWm9TFr8+T/45/+zJC2d4R/tb6ygYSUtKxFZnZb1/0eKwqaYLheGpiux1blp16XJzdp38QZgprZ4W1ZQku3aMZM7gZByXGPQmmMFzVpTFoRcZEbDfqkGRkfHEQiPw+mexBCjiEVT+PTmPThcNZw9H8ZoqotI1CuLbo84H5OFrslIYyIVM/h62kgkAohE2BWpsaC5bNM5uoUmNLlWKnTJpMUPiomLnDNVv+Zjc9HcaFDZ2o1+z4lajYvTHhw2HooIXL4gtnNNlDtueOJBBEJOJHwORD0A9877nQ7Wyw1EQkEknW7Ut4D3/r6F//Tvd/Fk0wfj5BDP/7Mw3vl2BOkQaSAcuzRo/4q42y+td6PfQ77RkwA7PxLChMuF3SHwo9U6fvj5DpKNGCZ6SZTX+ljZKqM968L0N+LwzgLlHw2w+edL0mnF3AM4HTXYKRlv78LmqsNh7zFlwc4kL4BUJit2Wfo7JeZFBUCW5/ol+03Z6+rfa9LiZ3xsd2iOiY+oB3o2rf+3rNKP7GaOCLJWErJQoBzTcRx0lJy08+eoR9yKZQ+pgcoahxE0wTPM4Myvy5eeQSAQwuKDB+h3GnjxuWdw7uwUXC6BOiBbLKJa78PpjaPfI9+EIACf6j922+qC7LTLeGp8fFSSy9OnqxhJxHD5mRtYWdlANpvDiflTEhSbrYaAPHjumahqtTpmZmaFFjAxOYrLly/h5s3P8flnvxC3A+45dne3RDWfkGJeK+4w+BjUewwGAzICfPnlV6SKLhSKWH6yJnstgguoME91d+7vWIwpR0e9vGQUKFY+Or5ioBAHX1pWOFhN91CtlNGiQsnqEhrlTaQSNgQD5DW1kYxHREHFGySYoKkj094ArUYXu9s7WFvZQSnXkqQ1OpLC5Ewa/qALQ1tX5M4KxQHu3tlDLsvuyYMeLeFpRS8u004MnAHEU5OIJkYEravEZcYQM1SaliMO6jzK2vyoODqi7yh6jyg2SZb0xKK5Y7OGbqslggYuWte41GeQO6CtnX0Bf5UrdQGAvfLiNYwm44jFophIj8u+jLExFI5IZ1SrNbHP3Xwmh0wuiy2+97U1FEslcOzKmKc8NJcpzEy/NVIj6C+nwDY+NxP7K6++LPJlT1eWUKsUsHBmFr/59beRjAREkZ0UCXERtjmkw1t8tCxSXJUqSfgncOrUKUxPz4rjNO9A7rZu/vwL3LrzQBLd6FhKzgIVQggukWmUzFRUxUURsLrfEgeFbkfG+qRuiGsDUaWmj6JoKbIrM4t+qoPwM+DHQ9i8yjCYsls2G0JOD0YCAcS9XoThgKvVgbPdgbvTh3tgwMnxI5OWJgxK4jNQH3U4h0CLYwKU8u8mH+Gw8zLFHaUzMjkR1s/yQlscCUU2HcmR6ChNk5S1J+Nh/FVis1bABg7291DMlRDwBhEJehH2uxBLRBFPpIT7E4xMotMLYmLyJMIxH3763i1gUMS50z4kE26E4yH4giH4QoTBc1bKBbKZl0hu61E/bIBkkjszzrK5ATpOwDP9swwSh8Vr4LDTYqcxNAhD5g2lNyZHSv0OOzK3+AVxbkywgddDk8EYfIE4Dso25OtuDP0O2N0GElEHkkFViCpiiPVaT6qxBI0ND4DP3h3gz//NNm7ddaCTsuHUP3Lh9X+eQjg1RLvehmdoQ8juQHhAJN8QO5kyVistRCa8WDgzggmf2p+sZofY2BrAtWsHdhx48jkdkZtwXPRj7GsROKaA4g8qyP/NNs4gjZCzDYezCjjrgIu+QU04bVTytsFwsZPhOISdDM8QQS1M+Pz7I/sESTxySDRp6bjVtLmQ7zerssPActRxW/WaJD4hqCpZwlKEsM6YVT3LmVHrAPlRrk6laqXCe6uFWr0qf8cKlz/Lv2eyYnUsqDmPRwI9d17zcyfh9vjx5PFjDHttfO3t13Dq5CS8PiInu9jLHCBfasIfGhHZIdGKGw6lUvb6PRhLpwRUcffuHRTyeYGZc0/LjmtkNIVCoSyjQap2kEbFSQB3WQyqKqNUFRQYX8/e/pZWwLT3qDakIudjMzn2empWSAAFR0nCZbKRf+UW3cVXXnlVJyQ2FlANkd5afPxAdmTf/OY/RiIxIteI5GGlv6jax6G4L72dRGSAhQnJ4aqoTkUSQu/3t9ZQzC4jHu7D72vBYe8iHPRibNKLUIyfMwEPXekc2k0iTqso5RuoV3l29fMUgQiuuh19DG0UVQa2trqoV70YGB402nVRjGBHNTQ86NpcGJ2YwejYpKCJCUXiaE7mrDqq0d8pBM6zYyIeLa6WcO9Mx3QdSx8BzqhYQVKvx8lwrVwudopMLJRcoqBrsUix5ihcdgO1WgnJZAKXLl7EyOioJJ9YNC4FBBOXcOZ6PdSaDelY9/f3JXllMlkFApmdH6+9AjPIpRsKz86a7PBcXFg4h0I+h2LhAA77AF9/+w3p9LyE2nFka6KzeS3Y7dQbbQH8LD58JJ2V1+/HmVOnMX/6FFxeD7K5PN7/6BM8WV6R68WRM+8DQvur9YYgD3WDRPUWnXhYpHgWgwPhdGnxJ514oypJS663eS+rg5MsKczbnGNadsuaxKiiIefN1EL0s/tyueFu9xB02JH0BYXzxfGh7dv/zb8SE0hRav8V7TIrgR3vmKxkZKGrrMQl/28mL6sLE6is6fKr2VkFE4++9CDw+3SebnnZ6L7MUgSQ10W+ASGbmRIG3SHCITcifqfoDkZitEOPIz4yDsMWgduXwrOvzSKzX8dPvvsTBBwNnJhLIjEaQjARgjfkFzSYIFu8Gv5E99ggyboNj8eGRJxmbEQa8sCYoqQSAxkIOGW1eB18bVq1E5DAm4JVPHcCjSorSB43Vs0O9DkGMwC/lyaDYTjdMexnbdjYtquAJAVrk3ZMT7sl2FRaAxSagMdPToMd/Qyw+AnwZ/96E1/cdaEbsGPyjSFe+xfjwPgA7UYHo243ZkNO2MoD2Jo2tHt2fLHZQNXfwezFOKghunK7hfX7BTT3bDDyflQ2hyhv1hEZd2D0tRgibwZgpID8PxTQ/EkeC55JuIwyHNxjuSsigkjUH8HJvBIDp6qK0FmYSYjXwS4WLPq5HWcNyG7Q2g/KzkHBLIeeVjJG1OutI+hjoB75OysZEeeheyNrhMzPwNrLWGfXqgqtM8nPhtUgkxb/TDQeEXc8awRMsApl8uL3sxK+f/++cMbIySHJmS6/3/69b+LiwikRBWansbmzjfWNffQMNzzukBCcKTFWrpZFAzGRjEv1+emnN8XKhcRca+xDUAsDwPz8STz//AuihUjgBN8nOyQCJHhCSQHg19raigSGSDgmhFsCNmiSRxUNUZ8fkFuWFJ1FHc/3BGxBkVgGVwJbnn32eexnsljfWJfxDq/9O19/R4xVue8lQIMGhExGPKdENVL9gteN9IBmvS5VN1871UuEztvvY29rFaUsO0gDfm8LXjeh8cDImBOJFAMUkXicPFAeiVMHiuWy6xqIbBE7RSL7WPCRA9TtO1AqGaAnZrvtQXfoRLlaQle0HUmkDaLOfdLsPJKjaThd5ClpQcnCgOAQRVIOJQFao2VeR44KD0f84rGlp1QoPqaCDwPy4oNFPHr4QFzEw5Gg/BzVJshjczhpN6RK/nbRMdV4xxEj4dsENRD5RsV8kQljkUwXDL4uInGgRpEUYOavWrN1OO0S8jmV1dl5tdQjTgo28TLj6x0KR+vs6Tn85m98FROpmJB9nTLx6UlMY1XBuM7XyeSXOcjh6eoaNja3ZLI2O3dCuIWZXB6ffPopcvkc5udm8M6vf01Qp41qHfliGft7GRTKVXR6NKTkmVeYPGM5H+cwyQ77IiRdr9VFa5EAIStfWPFfpnns0EVWT6tJh0FpKJdMqChFxZUGXcdt1CscGjg5PY3zJ08iv5fBsFHXTstKWtaHpo+lqDkLiy/GkKZwrlnCHHZNh98rMiRWkFK/HktVw/oeHc0oEIPnRJFjusfSN2YVSBqsDn9RF6vTQvGginq5iYDXgVjYI1DheDIl6t+RRBI+XxydgQ/TF+cxO5fA2oM1/OxH72J6Io70eAThUXZaQbj9ftmN+Tz0WnIJaIEACR4O7qc4Gh4ZCZqgApoN0rxNETFH1nzWe9WOQfc0mrzZnfMDtugDqqHDpCW3O1wO7rlC2Nqy42efFHDnwR4y2QoSI3EsPDsKj4/osqIslqfmExgfC8LecODBTeD/+NNVPHkaIhoeY1ca+Mp/O4/BNECOoKfeR6wF5DaKIqVit3uwlOnAPubB5KUoWgaw+EEO+7dqcFciyO+7tWHrAAAgAElEQVT20WtSCmeI9HQfI2/E4XnBCUcS2Pm7ItofH+BiZBIeVxV2SVj81YSdKEKbIYZxhr0lgqH6/k33YMLgiUhTzImSqS3JVo4LJUawi7UALupDpMnqKGkdt9VQ2wgtaKSy44iZYyxrnCyPa+0ajwAdUpaYyc/ytBLAQrspQYZdFYMHAQ4U5WXiYje2tLQkMkYzs/OyoySJuVbO49WXb+DKlXPwuhWefVAoIZMtoj90wunyIzUyJh5DVRHVbYnXF5+Pj0XNQyYdjujEGt1hE2PKmek5XL/+LJaXVyQ51us1vacdCsz40usU/D0vHRVfK4sn7rnYjRVLBem2iDZUa3inuCbzcZ1uh0hP6RibAISAaDxScuq9n/wYsUQMp8+dxo0bzyHMUZbLLY//4MF97OxsH+5cFhYWBHJPlCWv/+bTDdkrfemN1yWIU70mu7eJQuYJRuMGfG7KpXFv3UYgMkBqwot4LKR7T94rYk9iQ7tJ6S92bx3RkyQUvt20ode2oVIbIndAIE0TtSaRaA6UqiUFUQ05yvOi3gPmz1xALJGS4MyxpUgPUVVclC5U7JrqFhznH+4tBVRGfuiR5uRRoaQdJUde9+/ex707d6QY9bj4vJSOUsdjxjBKEhHpzB0Rd0bk2xGmzeREVCULYwUeaSfCokHs6k3TUL4GPg47LXZv1usTHlW3i/H0hMzQRPVfFFBaktQ1ZvZx+uQ8bly/jHg4gIDHCRf3x2IEqfYkyqxhjCPkPiqJ9OeffY6HDxfRavbgdPlQKFeEj8ai7+0338BLLzyLaCQgMYGviZ5qB/ky9jI11OpNQRu2Wm0VEBYJrZ6gGanWwaSl4JGheCESXSzqRlR3N7tHrf1VuURAHroZN/MB6QsQM9hkIiZ2KuFAEIlYDMtLj9BrNmD7vT/6Hw1Lkt+qMqzuh/+vOyVFjxwf8wkM0uyMtI090iy0Eg2JtJZArpXwrPGCNaO1DP0ElWTCJa0kZu2/LKQKSa3NWh+FbIGpGNGIH8lYAnHaNidiSCSTCEdTGDqC6PkCOHN2Cmemg/jZu7/A0sNbSKfDiI9HEYjGNMmFQjI6YdKiR5bGT0UJAR0EAg5BFFIzjFJTRCwp4tGsEiz4ikTm45B4IpwsEjFZ3JanERWgnbAPud9zold3IbPnwScfFnHr1j7aNapgeBFID+ALczZtQzIawPRsEOl0QG7m7/1tH//+PzxGuZpG1+5Ccr6Mt39/Bu5zQKsDVNeqsGcHqOcb4qJrd/tQadrgTjgxesKPQmuAL76/hdLDDhzVCAxbFJ2hC05HBzMnhvDfCKB31g5XGMj8qAg8KuLiSApubxWGqww4a7DbCV3uiOQpKzuDgoiyw9Ib5hBgYYn3mkZ7Oh7UxK77QCpPS6iQpfkRkduS0jnaY0kxYLlnW8lNbnJVBpACyzRy1POrAepwJ2oa60ngkJuH6up9SVg8gxZ6kEUUhXUJWmC3sbGxgYWLlyWg7+xsYXn5oe470RODTb5oj49yPSdx+uxFITAT5BOJxFEoFkQ9ngouPDP3H9wX23rumhQ23ke5woSXERDG1avXsb6+Id1dsVjQStut91AykRQlEHLDgoGQCKISXBSNRUxJIyXCE5RBPpqAYvn+vOp1xJkluTUUpGbw+vzzz/G97/2dHNOXXn0JX/3KVxEMqgU80WBEHHIcyS6UI0r+ToDA2NgYLpw7h08+/AS5wgFeevkF2fcRLl/I7qCQWUYi0kfA28SgW0Gv24TN0UQ4Zsf0zChiCVJPaIND0IR6LzHhdjs16Vp7PTuaNSf6XR92tqt4+GAbhXwbPQIAHOTdHQgal8VBNleF3RvFwuXrwoGyOYgS1KJX9JdMeD7VM5i0Domi5rfoIv84qvXIP4/nhvJNtL+hSwHFY0PBoHiwkfTKsWC72xJpJNmJdvuiqk4PNit+SUfHe1ASiKKp+blTsZ7wc3b57NJ4BnlvcJfIz4o/v7m1I9f98jNXRMaKcUmAazJdkDJQ4i+JwCKDZ/TB8OR22YSoGw4GhS/G5yAn0OZ0IJUaQyAQlK7u4eIi7t19iP3dnKmAMRB3ht/57W9ifjoNl1NlyrgZ4kiz1e6hVB1gd+8AG1sEiZQFyt/vq4WKjBLJ8yIE35T84y6XcH6qvssKijSARkOMLfV+pRu0mmJanRjPGS1TaDV0+eJFrCwvC8hIRvq1muwVbb/9+/+9QN75+fEHeQF54eRDk0R0pArBWa5lEGk9CdtOXmxrFMjfrWTHP/MmsUi9x0c31gdpzZatrk7V44+MIo8Sl6pmUFNvf3sf1UIBAZ8HI4kERpJJxBMJxJJJRAX+HkexG8XEVArnTwUQ9w/xg+/+Pba2ljA5N4VEalRt0/0eBANxuNneu21yGPX5CA7oAoMOovEAItyBmRBtjjiobW51m1IGmZNCbSdEmctUeFezyAGRccLGJ17UBfvQBRutAXpOIRQ/uN9DoeBE0O5GKuhEINEHAgPhVQXpOcPdSQ/4xe0B/tf/bR2L9/ghj6HhcCKSzOLN/yqN8RecaA56aO510MsOUamwA+JIgpU24I/akJoO4mC/iw//ehXNfS8cCMMY+gX6zyA8lh4gcC0I2xmFyhc+LiJc7OAUUR6uPAwXCa0NGQ1y92dnokEHouLL/RW/BFyhXae1DLfmgzoq0P2k/rs1KpRPX79fks1xl2ztviwDPiveSBdiPrCeN1aidH61xsqKMrN2FBYw42jnRQTa0fSANxpvGCX1dmREyPuAVePZc+fEIVtcljPb6LTrGPRach6lyuz0cObsRTz/wisyXqP3mJ57J7Z2tuU9p8aSWFt7KvJPJAQnExEBZzxcfISbNz+D2+WV8eDebkZIv+yaCO/l62JgY9J0OtQNWap0h15LXkOX2y7oRBmtmMIABCS0uT8SdFdPqt5olJUrfax6eLK8LLYurK4vXl7AH/3RHyMaiUqiUkNLm/yZkH8mqzt37kjHd/nKZYwkE2jUGvji9i0x5zxx4pSQZJm0itlVhHxN+D11tOo56bRsdoIZHDhxcgKpsQhcHt7IVPvWDnRI7p5IUhFAEEKt5sHOZgkP7q/AYQ/IJMUfosM2RZTLqNXbWHryFI+frMEXTuPCpWcRCIXFRYEBUIOZni0StfmZiHsuY5klFMMC2ZwkWd2NjqM1wfDPYv9uUFw7gRY9v1otQQcSeMA9EwE+7KYfPFzE0pNlBAJhoSawiOEZklmC6QTAIomfmRVXFWavZ01U7G0O+ZytaQNRndxdPvfC8yJvpIWZIQK5gmYeqiOzAuNIBlY9d/KmxBPRHCVaij18fiYQdoA8ly12xpkc8tm8Kf3VxFgqjq98+TWcPTWDcNADh3gM6n3CkSzBZM0uffAq2NrmPm4X+WJVdnvtTg+lSgXlSkWUMwQV6aW/If0LbULQlnxiqFaljD+pk8moyJghgsJDeIgwHxiYnZpGOpXCkydLgnAVDlu3Czcl+Zi0mCgsnpYFjDgqRjTASJCwm8sy08iRf8eFMF/AccCFlWiOEhkv8pFJnZWorN+tnZl2ckcIQyvoSCzk3qunYo3lQgX5/X2ZMxNCPJKMijVJPEFRygg8gQSGjlnKUuLCmQTOnvaj3Srg//yzfyMoxrn5eXGyDYSDgjT0BgJweQiVVfM/ClkqRHMgck+pUQIzyOsi+qkty08N0Dp6OMR1Hk9asu3RpCVh2lRTthku2IZu9ZXpO5DZHuLO7RYKObfodk0ngfQ4YA8CFLJgYCQXd2PNwL/7iyx+9F4NrWZcNA3bcCMYyOHGS2EsvOFHMMGGx8CwATQoAcWf7Rlo1QzYAzaE4g6s3h/iw+9kUC0RQsERJRWYSQ7vIOzvwHs+CM8Jh4wOKneKGHfbMTPpxNBzAJuzDKeDlabuQQj1N9CA3cEb1ByNsgs1/YK0mzoCWPxy0jKLIbkuVpeq+ypFJumZs5LN8f+3buxfrpLNIsscjWi3b9qiH2Y6nT3LXJ0BgGRnk6rBYo2ABJ7l5eVluemoGcixTSwex0gqITdVf9BErVZEq15TFQmnWwwpff4ITp0+J+M3WaoL4MomoAYGI47SqGZ/5swcfuPrX0Mk6pGRzy9u38EPf/g+et0Bbtx4URLE+tqm8FIIm+YNy+e4uLAg3RVHMNzFsaPl87c7HNVUxZWZSFq+N94nVGM5KJawsvYUuWwOvVZb78GBgXq1IWNAkV9qNzAxNY4/+qM/xOz0rFTh5HSx8+Q1OH/hggTqTz75RPypiCpjIve4PMgcZMQMkkmLY5xSbk+SltdZgcdZRbN+AJvRQygAzJ5I4iTBK0EFhzhcXjhsXkFfskMe9j3otaJoNBNYXavi1q07mJxM49e//jVE4zEVVSPPrt9DuVrDD/7hx/jbv/sHdPohzJ48jwARny6115FixkxafJ/stGj5QTkgKRzlYPHjVIqNnEvhvmicUUqGxoFqpSTagd02O6oeLl9akPevj+sUsith5d/5L9+Rz4kFDlcNImxLYQVTkJf7OpHvkp2Wqp2zmCdx1s1pj9i/kFh8IIVKtVYXMARBETaXol/5RbINeWjiyEyHYNkBKuCJmn4iEye+YLpn5LqDwDC+JYJgxOJPUH/auXGsR7Iwd5v9TlMI4jeeWRBgh0fUsBThy9UImxuVqAMqtQ7WN3dE6Z6yU9x9UeC3UOL41oaAj6sX7hiZXBVtKElL4qveq/2urok4LqW3lzQ5pqA6n5eKSJ1eR4A1oicpMmUGbL/zB/9S7uHjqD5raS0fnEnktBKLfqiavOQGObSb/mU/Ig0MR1+ifnF4KP5/EIomT4LvyurcrOQnXR2DP/2pSGhrt1HMFtGu1RENe5BMhpAcoQp0CoFIBMFQBL7gCTRqdkykU7hydQSpUSCf38Zf/ae/got7otlZBGP8vojIQbk89NThCFQRTBLcqCQxpNTTEKOjQSEeG0ZDdQQPk5aZ06VrYLVgjgbl/ZJMbAor2XowJJizwnQJYqbXHGJrrY/bX3Sw/KSJZrWPkaAHp06OIhJWE8DBwIGtzS5++tMdfHG7g3ozjf4wgg5/ns9gK8Pvq2HiZAyxlFeIvmIE4HYjFAGCXhpCOsSepNEBHt5qY/kB/Z4isDncpogxV9J9RLw9+Ga9sI85UC+10HpaxdyoC+nJPoxgFjZnBS4bJXc5HuMKsAeDo0JbxxQXZqq3iMSalFQY2bxch4HCIrFbicsaAyoa0/J90sTzyxyq42dK4fR67pQEe4T01PN35OR7PFnpWea+SAFALJaYWLiPYLAmEIH/f/LkSXk66rgFIwFMTKSQHk+i06rjILMvSCrSGAr5slS9HK9lswdYW1uXkUpqLC2BnyM16mXu7m3hlZefw6uvXTJVQ4BHS+v43vd+IuOV69eek8egOKny0yBAi3KpKrtbQe05lJvGsXaIcmZ+wrw7SCRjiEaDisYi3aIPbGzvYSeTFYufHo0M21006y3ZIXEnsbq6gkwuI5yw3/rWP8G5M+dEoYHVMpMXr1M8FhO+GYMpgx+D7tPVVXF8piHr5PSEjAc5tioX9rG38RBuewm2YQ7dVhEeh4Fz5ydx+mwasXhAdCr5+VLBgm7Z1Bhkd9RphLG25MT9+13cfZRFq5vHK68v4MtvPo94PCK+Wh4fhQzUkeLdH7+P//gX/w/KNScmZwmeicLl9QnxmXsqEa6lK7rLKdB5Hgf+v/AvzZ291YUTCakJ7Gg8KAotPS0QUqkEspldGWOeP3dWxqdMjSQR250uPHywiB/94EeigL+wcAlOjxejoykEguRdsdjlLqpj2h7RP4qqMdrlSyIyf7fOMuMfEwN/J3gmEAmZ9ZmKN3CnRfFcKoFY3aMYQ1K1Q1yTtdsUSpHWTgow4X1y2BSo4hEnQFRw1yHHEJ1qCbZ+C9evLODUiQkZbQvAipw3c5JB04BGs4tKrYVytY1MrozHy6t4/GQFhVJZOF3xMFVfdGLXHagfmk5R9J6UZNXV68KkJAAdQbZSLICx/ljhyujUp3CBSYf6Z3/8PxnM8qqKceRHc7yy1RGhBgfeOJZ7qt78msCOt9hWsjmepMSU0IS3W99r/bvF0dKxoEVCtZbyZnXMg0X1dCLNhkNh0pdzObgcfcRjfoGaJhMpREwmt8cXQ7sZQdA3gedfnMP0DBAMDXD78zv4/ve+j5GxCcRHx5BIjcDjC8o82keVAjKu5alZr6nEVK9bh89vQyoVgsPOAK38I70LVFNR4BlSoVlJS3jcwIAq8uy0OjCEcMvHpeJ9D63aEHtbdjxatOPpahe5QhfNaldsrCNOwNkbotUcYj9vw8pKF5mMF/1uHC1qrhFqPCTsvAc39Qi5tiB60amaipxQUnzFaQzhs/nE54eWB512AK0Bqz2/KEpbnZBh68Hv7MOf8sIVd6BSbGKQbWF2yoHkRBkI5uCg5YS9CwdHghwCco9lb8M+5DUxuyRz7Hc4BjzkumnVZn3JGlCqKzPXH8Lcj5LP4W70kLelXfhRp3Uc9UXIvYJ7jhKUdZasDuuYmLN831HS47kmrHx0dFQ6JSYbjsY4R+dOYHQsieRIFK+//iKCAUOke1rNAbKZPH784/fFe2lyYgp3793DnXt39ec8Pqm0n7l6Fc8/fwOtdg0vv3QDs3MjsviOxlgI+fHxx3fEIoXjJX5qHE3yufn19OlTEWPlboLgCe6DuOeicWEsHsb0dBrhaBDxeBgjo0lB4Kn6hxMbuwfYy+ZkD+O2O9Ft9VCv1OFyqG4nk/NHn3wkhdkf//EfY3Z65hB4Ye1YLLNKdllWkOe1InqsN1TreqpEGH0D5eI+Vh/9AnYjj2HvAF5XF/FIAM/eOIXJqaBMMygkRpUF4QAx0BpddLt2LD9s4Wfv1bD0xIXWIIhgtIOLzyTx/MtnMZEeE6RkOBSVwpJf3//BT/Bv/+1fotH2YHrutBJz2cWQYiNAHUN+ZzckuxPutAx1D1btQiY3c5Qo1AmeBUuyjbc2O4suioWcyIlROIDK+8/fuCH3vMDAZUDlEJL3d7/zdyLQS8CKxx/AxOSUJAh2UXxNvJ4qdjxUXytz+WbRLayYKLxXk5PF68wRoTcQNKWrTIUYkUfiykEBIeyS9GuIvilWLgVvT0eUCvaXEcMh0I2FEbsb6soKeZkqP0wwdADIH6BRyuHsqVk888wlTM9Nw+clVKIlSZOK+hQXaXWHqDd7yBdr+Pnnt3Dv4WOU6zWJpaPxUaEUscvq9DvmQIooTgJSiD5UtXjayWhTwoQ8EO80doHSFKl6u3K+BELPgsxQ9KCVkAiPPD6Sk5GfCQ2VOahYGfTkjUpYN20VeCgOZ8GseKX91MfSrk2T0fH9lZUgpbY2v9dCvMi/SVt69CUpRBKXjnb4xgqZA9SLBUT8XoyNJiTgxJIJBCIBeHw+DHqUIE/iyrUZXL4WRzhMHkMf7/34J/jk45uYO3EWHn8Y6clpsTHhkpJLTCZxKkjworEa516ANyfHBGOpGGwGOTasDLjL01mzSDRJ5cM5PW8sh87YOYIT9JDVQbDg6GPYq6HbcGB/14tHjwhvpxC5W1rqXq0CF2fAlQ46dXJV3CgVQrh7u4r1NVYnHnSG7HcozdRBMgkkJ/oIpzyo96oot6qAzYt2lSrxBgbNLvydMIaNEBodN7oDD5hmxAdNuFL8nTD1AfxRD3wBO0qFNnrNJuZPGUikDwDPAVzOIRw2SvfUYNjpOKt0Af607rEoEKxK2pbKhTVTVwSh7vwkQNgpr2PRaKxdIP9NO1KRhWK1dawq1v2A1dErX8vqmhSQwcT1qyPBXy2CLBsd3gj0HtOCyzJgnJqawlg6LRUyR3PsdM6fP4vxdEqIuCSafvmt13HmzCSqlTp+9MOP8OH7HyARG8HFhUuiVv/FF1+g3qTyhFMC1cKlSzJq7PY7sgMiJLlQzGJqegK/8Y2voF7r4eOPPxPHYyYSSjTNzs5LlU1QBh9nempKrunlS2cQCHoF0s0E5Xba4fQ4EA4HZcFP9BbVD6iasF8oi9MrhUuH3DnkS7jzizvY3c3gS69/Wc75Bx+8L4n+t7/1LUzPzBze1wyWOs4xZL/Ga2QZUCoKThNOpZZHo0YIvBu5vQweP7yFaGiIfmsffk8Xp09N4uz5GEZSam/CTppgAaqq8POv1bvIZrp4eLuKxdtNHORcYoDo9HUQitkwkiL1xCdWRByXRRIRJEfH8eOffIzv/v37CEZSmD95VhRIyIVyUguVyhbiF2UVk0qr0bUW9zSMJQrzZQCVO0HAZiysNcHw3Lq4pyX1IOTDxsa6ID/5Ofo8HjH4ZAFKUAvtaP7sz/5MOquz589JAqV0HJMVi3p2p3xyiYHSLWinYRXtFvBN4oRQytThmr+IAnX7VGmf3yfqQRw7mqhZnTBopBQtSHYxHLcdc5uXf6eYtnkehQ1l8q3E4YM/ywTmsGHQaaCczWB/fRXDTksQfFeuXZLkFfaoUS8FfKmt2BsSQQns7GTx4598gPWdbVTpmTeSxMnZk8J4ESFiY4CJibTu0bIHqDdb6LLwaXXlz1TbJ8+Nr5F6jSwaRaTBkvOTYpe7MVPejknLSg3WqO/4jonzYAsWalVd4qVoJiTZ2ZhtnUBNRRLqqNq1LjY/vKPK2VyuS4bVoPLLCc5Sez9S6ZAsSxsUM/gxwZXyeVRyeVEUTo8kMDaWkkMdEq3BAHrdAJz2UYylE3j2+RnMzHGOTnJpA9/7znex+nQHM7OnEYomEIxFRYCXVS73G7yhLEIqKx9yEniTx+MhxCOsygg+YOLiollaKeFjwaAaMWGuPJxMZORcUYNQrOlEEIpGWkPCe9su7G7asL4JOENeeCM2hMJOeLngrwDdMjBsGqhWBtjfcWJpcYBbnzWwud5Dp+eRfs8fGOL69RDOXAecI0DG1sMwOYTN50S36EBzy4CrNIAzD5S3bVhZ7SJfsqHLEaWNagd6IMQiksCPKNFNBvK5Fgb9BmZO9RAb24PDURL4Nfd5NpKM7R3lrDE5y46PnzvHWto56Sel6Cy5FS0RYtMZlnsvAbWYXa2OVRUhqLqE5L7p+bDQWBa8XROXJi2t/i0o80CKnaMpwdHoUAPmMWI7UzVvDKfutbhLouMwCzORG6PauLgDePDiiy/i5Il5kUOq1SpweuwC2uC+o1goot/pi+3EeHoc9+89wGeffyYq3+yOeG889/zzYgS5n92XqpijbP7O0czpM6cxkhrDxtM12XEw2BKWzCsYDIZM8nBHdlpzc1M4eZJST3zNPeQOciIAyz+HwuxkvGIeSUUNghf2CyUsra1hciyNqwtnsbOxg+9994f48IOP8dJLr4kCxbvvvov9vR2B+6fHx+U18xfvA/5il8kgyORLZJyofMhIh/u0OgbDlu6D+kA+U8CTR/dxai6BZm0bYykvxlMhzJ7wYiSlwGYmAyeX7lCY9EG2ilJpiNyeDatPSqhWlbTb6pWxe7AhCMhwJIFgIIZqtY3NnT1Qi7rVZpcRRGJ0HFeeuSo7bYnNRFDSvJYdlqlhacUji3ohXlxciZgB35KXkwmRKfhNJJ7PbcNbX/41nD9/Ejdv/hx/+q//d5M3RQ4aQRNOoR0QScedH2POpcuX4XR54PP7ZdDNjpd/5pkl0o6IXnW7HhyiCRnLtFkwCyzZH2nRz0KB402eX34elp6rNWKzmoVD4JwpBCGQfbOZ4PsnEtJKklbDwMRFCg5vPb3XBrDRA8tmwD3sYX9jHfu7m7KjnpqdwuXLV5EaHRFwi4IquMrp49bt+/jwo5+hVKvC5nbi6vXruLRwSRJcuVQSB4DxqQmheayvr2Mvk0OlRq4kYf18n5ze6RSGHRjpHrJ/s9y2pUnRhCzTuuOdFufq1huzLoZ0SuxyzAvLf+/01J9HA4HutiTz8UMXUId+WeAMBViYau/WE7PyMAPS8aTFFl0em4HJ5OPIByoGx9re8tCzqmo3myhmMqgVC0gl4khTfoReW/Eo/EE6BvsRCU7C5Q7i3IVJXL0WhcPJ6qmLQq6Iv/iLv0ar08fM3GnEEkkEA2GEI1HpuFxejkMUhq0HRKWuuPsZHw8i4OcNSGFdyheRe8KDRdQgk5ZWYdp9scpi0tJOS2I0Pwyji37Tid3tPrb3DERSQUTTNhG13Vsb4P6nW+iWh7i2MIfxlB0H+8DKEvDzjzr4/OcllKtuDGzkqtlw7VIY8bkeiv4ymtNdzL2VQnjSifoOsPyjfQyXXZh3JtAt2LC42MX6VgeNtoinyOiAn5hI7NqH8PhtcLgNURH3eBqYnG8jmNiHw1GRf5dltoN2JCrOKjeAKF9wn0QyJGf18ia1EFFwrokqVMCPFjIW5JIH8ch4VLlYvNY6CuH4Q5OWmaBMFQYmKktQV29C5Xz96mia51ZH2pYUlFWjmQnV1Mlk0uIeR+G6OkVg58LHY/f14gsvIBolj8kp3Cet3NUdgUUiRyGU43n3h+/i3uI9qaRZ5NidTly7dg1vvPEGGq2GCOFy1OZ2c9eivEaOeiLBEE6fPisBYXd3X9QS+GWpc4gauNeJQnEP21tbohDOfcuJuTlEuACVG07HYqK9aBjYzRdxUMhjfmoaz165Aq/Hi7/56+/gww8/xvPPvSRKDR9++AF2d7YFmcXEZJlTWnu+ubkZIdLy2oghorlnGZ+YwkF+F9nsjiz7XXCj1WiC07svvXoF9mEB8ZgD0ZAd03M+jIy5pMuQER3v8b6B3b08clnC4l2oVvvY3qSYbFuI//TC8wbdApKKx6cRDo9jZ7eMf/j+e9jLVFGqduDy8D4PY+HSRUm0/Ky491KuqO4ERezb/BK1cDlr5pD+2FrDmjaJj6MoyfM9DbC3uyOd5vr6GkrFoljLUIldYdyGJJFcvoD9TEa0AU+dOS17SXYXFppYuansfvRc8QxRB5V7UxY/qnmoxSN/hkmOiZTvR2DxgeBhwW+9F4s6xO+zvldARSbB2TrD1r6MZPByMpwAACAASURBVG6r+7KKOt0vqZOGGFEafbjtNqRiIcxPjqFykMH68iIePrgtBVff6cPZcxewcP4cUskR4aNVay3c/PQzfPrZ57KrmzkxhzfffFOMUlmgsNhnIRiORnGQy2NtbQMDg9SFPHb3c3IOmgQX9TtyP7Mw5M5QO1HtvswW5/BzFEUMXhyLZ2UJmlpdEX+nyKSVtKQCkPmvJjJW67+0zxL4/JFWlkUupnyI9X3HuVnWEsJCcVlBjWgVttf8kufsG2pdIdWU6oQRz8+Eld3ZQcDvw9joiJBzCX+PRMlfcSMeI2N/VMhyzz4/jfQkgySTroHlpRX8hz//vzA2NoWJ8TmEw0x4CVk8e/0+uDw6jpQP16QFcOHs99sxMsKqh71TExhSIUITOPdY6mplgjIMVmRHSUtxCazyu0DPg1LBhcdLdbSZID1+5IrA08d1bDyqorTfwIVTSbz9a6MYSdixs23g0086+NEP9nBw4Een60Yi5MX8nB/2SAeNWA0zb/lx5Zt+eBKiYIVP//Mufvqn65hxzyEVTqFWd2Jnt4NCkctRogapGGDhQ7mt5gyjj26/gXC8ifRMFe7QPhz2hvRjAnWn0rtwstgtMfCy2OHegFW0QzoySRKyFKZJn8XdYnJTSKB1Mx0VSWa1J2dHCwSmUj1jJvJUtAKPkp0FEuJrOdqT/jIAyDqL1nnWmsHi5+hOjK+Fo0ArMFuUCwYTC6ghFuHm6IkVNQMgJxDkotBAkC+LQX17axuVKo0V7WKSyGqUPksXL13EaColfl8cZfHx5N95hRxO+D1ekV4iKo0jRhKReeNyR7KwcF4sJu7du4u9zBbyuQMxG0xwSU501mAgQqn0yuK55YupVDgmbgn/MBWPY0BY9RDIHRTwdH0dz15/TpLqxx9/iM2NdVW9OHHykCfEa6S7PTvm5ufkcyCqkoAM3o98Lx6fA+vrKyiXiqiX6+i1OpiZHMUbrz0Dt6MMGyqIhpyYOxlBetIv50CAEEOHKMVsbxSQy9TQ71OlPotc7kCUMDgGnD05JQCEWrOLas2GVtuLTKaDLlGGQ4+oM7R7dN7tHHJBmbSPFy0k1CpPVGkQVCmhwoQUOTQg5GfIwtgyoDULalljCPK2I59FZn9PTC55PcSslpbzZkHNxE+SLcdgvO5MQsI1crkQiyfk9TA5sWsXpXQhCfcEtMHnYedqCSxYXFieLyveEq0ZNR/neLdhxdDj55v3AGH4h2UZmwlp33RaYXVnh1MyJm2qqBOXoHJG8LkdiIR9SI3EEPI6MGxVsProAR4vPsLDtW1xL44EAzhz8iROnjoFm8uN997/AMtP12WV9PorL+HVl16CP0ALIRaMLFx1GpcvlLC+voVme4jV9S2UynV0u4bcB52ekpMtR20KXh+OdI9N46QbJLnYSgyasa2K1Exs5hVg8ObCjnL6vKAyW5XEpYvRw2Bg7rN4Aa3v02WjdmAWGMMa+VhJ62ikYy4NZUN/hOaRFoRWItI2U5CV8EgaDjZFk7Df6yASJos6Ibp+8RiTj1ekaZy2NBx2N86eH8flKzF4g1xS0pTQji9+8Qv84Ps/RXp0DiMjY4iPkBMSFgitx0eZFohLKz9wstnlBAy6CEd9AgCxOdoycpSdjpQEBKXqTkt2XDIeZBQ3ibW8MdhJiLiuF9WCFw8fdFCucRbtxs5OD9vrLbSqAZQyTbiGJbz1xjiuXvWhUTNw/6GB735nG0+ekPXvRyxMlWs/+q422qEKbvyjKN74XQ/Co0A5O8RP/3IbP/13RSQwjtHgCFodO7a2O8jlmnA46ErqkFGPekbL7Yw+D4ajh0S6gWS6BJt7D3ZbWzpKtR1RyLuM96j4LgtuHQtqwjK3CYLYYtBg59wHwR7iHmsi3KzKks8p9Brp93ij6exaNmZ8HnlVStDWcaL1+FogMVlq1XgcJq/fp6hYFfe0im5NYDpWZHJhYVUsFETtgVUhRzjklejr1GvCsZMFFOKCnRU7d0qikMC9GFXjuXMTIrUuyNWLjsmOhYyOm/mAFoGU14rnjEWDiyoWfr9YTxB6zwTIro8BfGxsVDqcDz/4ABtba4Ji4+6V9uocH1WrZXHgvXHjeYGkEzq9vrmFDgnxRHCJ1mFVzjF1CVdW13DhwoIgEj/88H08frSI1157DW9/5asacM37W5QN5LNRqSKOT1UQtY1qvYYoFS6ovbi7i26zi+LBAfrdGk7Nx+C0V2BHGdGgG9PzEdEfpPr/cEjvKQPdpg37O1VsPM0jn60id5AXySt/wIeJ8XGEE2GBdDd7Bg4OutjYqqHd9mHmxAICoREYTg99X/5frt47SM77PBN8vg5f5zDdPT05D4ABBhkEIwASpERRwZSoYNNyoNcr23fnLZ99Z+95t/a27u6/vat1bd3WSq6yrbXlu1vLlmwrMScQBJFBhAEGk3Po6Zxz99Xz/r5vMBJYUwB7Zjp84Q3P+7zPY+yXUqldqYvz2LBrVrC3KsZVp83kTqklgxDG6TN3Ujm/5lIu2cMOhxRZ3Bkzr2kqg6RTSTnXhAHLpYIkOyl8RFBYnWM+PxeG+Si7C6G6G+4D5oUnjrx27sHaxK9KjCiDwd2kRXNJdnns8Jnk+Jw8n/TCMztfs9hjouN5MgssM4lKlDEudBP+VAa9Kq7vhc4FPuUEXkgYbWW6yGvW1oQn4JIdVZ9Ng71RQ2ozhunpBcw8eIit9XVZU/AGO9DWbVjbopFoDdFQCN/4ypdFcslub6NlNVREuBNntaJSbQgkuLEZx8rKFhJcXUpmUaZaRquJQrEo15hS1GgKdK/uFWWSqcZTLeWnZbKxTBagwg45ROY2N1WNiwa9XV0A5uBQZftHVHY5kYZKhgkfmj8rpo6GzqA5ZOS7MZOYwi8NMEnkQ9R8go/JANHmgAV2aUFF+cDY6G3UKjLbSqUSMiANBfwiUkm2UUfIJ74wFgSAFi3gAzhzdh+6eh3QLFSqrkGzNvF33/sB5h9uoa9/CJ29A/D5O+DvCMLhdsqX3YAU5P21eGPUYLU0EOxwIxjkNjtljUwZI14d7BBJwjAWjQXLV/RSMdrj4rLGyteBxIYd9243UCg40axoWF9pY3Y2hth2HY2SBUF3C+eejuDpp7zytHfuNPGDf1zG9LQmqgGkA3d2ulBpVFBsx/HEF0L44m940TMKxLaA6x+mce9DHZUtDQ44UCpasB0rI52idYdb6PeVCq08mLbIN+R4ggmmgHB3BoHOLFoa6c9MODVY7WpPjYmCuowWJjFZAVCEG8U0VbtaCmJWSioWwokW7mMY2mlihsdldcXcMqnyuzMuI1VZRQ3euOHMRGMM1ZXXlkpOZsJjl2bOrnZv1HZDoBy5xsw0ZGgYyrWuaUJ1Z5XHapoYPKEsVXgZuzu8ee0O6ZoZlHgDMZAraJuK5orZJE7Dhn4d50QMOhw0K9KISq4mXERtv0KpJEw6u1U5GZs+TwxKrIgJOQ0NDQhEubS4iPnFOXmPAj9qFjEr1O02hIIhnDt3TlRhspk8Ll25jGQmJRT2YNAnVyLpxUqkdQOnHjstyvGXLn2Eh9MPcO7ZZ/GFL3xJ5iZmcanOm0q0CtZSXYp4KJXLMvflYrPsTiayKOQyWJq/IwnLrZdgsxagW+roGyZ5gnNiCq8W1X5QsYGt1Swe3FvHwtwWGiLl1BQIlixBWQa2u1Bv2xFP1rGxWUKpZsfY/uMYHD2AJjtkhx2NmiqGzbkUZ3rS9QirTsUrE0Vil2Wq2Jszn3KxKMeZECCXqamrKD59oRBsFrvIZlFsmOeZVjFUdSiV1HVCBmW5RLHiGtxeLz7zmRck6TucyqNrc3NTOQFXq5Lo+Rh3+krlkhBmzEAsXbBYlKgOi+s3PNbsfjlPJTyoEAvVLPAaoiQSiyLCh2ZC48+wWzE5ByJau2dZWmjvhoA5Y5kQNtQCrXj3uXSX1NnLsXVkm0V0D3VjsK8LAVqt1FuwUpl/cQn3793F4vIisvkC0uUiM6osFO8fG8WrX3kFYZ8HDrsFNkWc3iXgieQT6e0tqxBwFhaXsbKyjp1UDtlSBalUWq5Pcg4k5lNBxNid5Xs3l5K1V1/7Y2VpaMAk5gk2kwlflAQNqTf3uA6bPy8t7x7/KzNpqcSnDrJKVmoOwJ/d5e8bqvJm0txLu5dYtLvfo5Q1hGrP5TbDYE/qBFIqK2XB+WkyFqCUSrADA7198HewY3LLYNTtjMDlDGJstAuHj4bFCl6zch5VQDpexP/71/8km/bj+yfh8gWlJfeIx41byaAwUBrSKYqwothyXV20pKZUfEXR8Y33rFhySuFdkVB4a6tOQhhMpI23dKS27bh8IYN7n6aQ3bHA1vChCaswynS7C71RF44edmJ4RLYmce16A3//j7OYX+AwOYxQ0IdwSAW8Yi2B7v3A0bN+dAxwwNpGItbC7YslWLI6OhzcAbIilamg2dBRr1nQrFrEPoXU+lqVFFUi+RU0bWvwdKzD6c+jXE6hWDQ6LWsNuoMEBmV3Qo1GEjGoum3RlBio1U4WoWKHtVvKlobdiNiXWDiA5jXBNYumXB/8En8r+mNR1sVIgPx9tROnVErMGZqqMNX8hgdc/a7q/MSI04R0zR0vw1dJLZAai6OSKFl5q5kXg5D4R3F2aSQrU1aHr+Ghb1ugQ2ZXSs1Azb4UtK5sbETxpa1uLlbQzz73nAQeJjIl1KA6PFkIbVJWqSCzEJoKOuxO+T3ClITgmETN+41zpa++8opU3+VqVbrBGlXdWXkKbN0StQvumTGIkYV489ZNbMVioumnBsJN+axVLudmcjh1+nFEu6L44L13xObipc99Hs8+d16CLl+X742vw3uNkBM7Pj43zxWvNVbWfG6eIyotWFoaEjtbWFmagqWdQsBbhVUrwGXX0NXrRkfYBqtONQ8mCbUvlkmUsLWRRSJWRDbJeRmZfbyu7Wi27ShUNSQyVWSL3PVxwe3tkkXiYLRbfC24dCtyUA2zA2dQpJGjGtqr68IQRrACDrtL4MG9sY2oPs8HCS03rl+ToMlzIzOVFskwXkmk1JhkIUE4mDtyJsuaP8fzwj09rimYhblJmDBZe2qZmJJVKoEx0ZnXAK8j/pucAl6D6WxGzj+P90svvQSH7txlCO6FAx/FVsLUTrl3pHMyYq4JiZvzOrMYYWsvHZrMVIlaWaBbqfpDOTsbtko5rBWTKNibEj87nC50Oz3odzlg57VLXc6793H3zl1sb22jbsipdXZ04IWzZ3D04ISYUeoOxgRlzMprVFiREkNJpKkjXygjthNHLJnF8npc7gWVb+pSFHFf0GRZyjESQlwN2q/+1h9LfiDbRha+jERiYqaq7XxkSaBy56MMSmkZNSNQj+1tPx9ROXlSft4VWU66CFo+UiVQr2VsqBtJy7w4+D2HTutnRdfcXQa0aLLIuc0MnS/CZdfRGYqgr7tbdNmcHgd0twVBfy88ri64dLLBRpTqtLWKppYTWaWVuU1873t/D68/jMGhMfgCTFoBYQSJpI/4FJmfjxcHh7UNsBPo7QmLcSRhM7Ucq9iEKmkRcjBxZhWA2YFxp4i7Ldm4DTcupXH/dhIajfA6o7J4mc0TvtPQ3eXC4JATobCGVBp4+60ifvSTBWSyAdFuCwcDiHa61Q1Qy8MVbiA6akGg24Fau4zEThqx5Tr8lm50+ULy3sqVFmp1dmqUxdKQzzaws1VEIW9HreqC1VFAqH8bwweqsDpyYp0wN7MhnkCaVoPFRn8yYHCIS9ktUSaPx4poNpwqCdmrcLjqcHoJmzHh8BwbkBznXnYOmKmsTk+kGiyaYjIKcUGjOylhAXb6pAur7s3s8NmZsbhR16fq1MUegQnPUIxnoCVJodFSVjt8HrNgUnMBNfAWCrFdJTGTPUiNOdWNGTYVFg2BjgAmDx+WroffYeAhUYU3Fwsw/n+xVJQvBiQGHKpXfPnLL6Ovv0dgJ5+PFbFF/JZE2b1aE7WMja2YUIH9HmoWWoRddeXKNVGYl4VKgw02NjqCsbFx9PbR+divpJbQRpR6m36/nH++jjmviCcJaSlZKxZ1nM8Q1uL8gL5Knd1d8npvv/UGph88wAsvvIDPf/5LEiiZlOjmTO1FJmGSBvbv3y/K8YRv+EWQm3Ae53P9ZB063ShkU1hbvS97Wn5PDTZLUZaLI50OhCIOuFxWNFpl1OrKc6lcImxZRrnQQDFfQalQQ63C9QPKkGnYipcRTzfR0tyoNu0YHDqA4X2TaFvtxOwF3rfTzFUMHx8RwPj/FComLGvGF1nMpnCshSMQlcjU+beiWatLN0QYkMeISYmzWar9EGXi+eTxlmQtDNKcWtY1Zu7spjm/YufFn+e1KU7EpHJTjNvQZmXQZudLCjyTDB/nOTBXCWitQmiQ1/KtW7ewsrKCyclJgcv5Wmaxz3iryG3qPlAdsZKfIhWe1Hvz+XfHMJQ1kGVORZBS752/r8mCNKsqolkOtw953YK1WgGxdgUtpx31UgWeVhMhWxt9HQFEvX7Uk1lcefcDrE3PU5wQuhSbbXQE3Jg8NIHJQwcxPj4mruQktfCYStI0nOtJmy+Va6JfmCvWJGnxuuT1PjM7I3twvK+y2YxKZGL4qliX2q/+1v+sZlqUBjG2peVkGkKP/NCEZ9mOmlnPxFLlYFHn29B4kzxjtBrmQVQDQKW4YWb6XXqmqFg/OuAmc1AqBJmRPFJ6l67NSko5DRuZtPh9QycMFoFEUjtxtGp1RCNRdHcGRSXA5XUJEykU6oHHGRV9s+MnhrDvgEfmMbCSSMH8r+PapRv48Y/fQk/PKLq6+0Q5mlJPXr8PusshVFq+J3HkNLpLKs+7nVb09tCRVhEODA0fY/jJdkN1D2bnKMmdFywsSGzXMXO7gvS2joDHjmjECt1GBXJFE/d6NfiDvBiB+bkWvv93m7h0iWoMfrlIuruothBQC3vNOoJRC/YddcAbUukzvpPF8lwC1loAYX8n6KagO5SWYTbdQr3URrWkIZuihQWQy1jh9BZx4gxw6owdVnsZS4sxfPzRNJYW45KMXe4anj47iMeeGIbd0cTNGw9w8YO7yGWpg8YRXh4Dox6MH+iRCnRmZgmryzG0mkwUbTTbFXg9Dnj9hGn5mvQZU4vZvAbIjLPZqfpglSqfF6sacdLSQcHRInQrBZOaawn2LcQNWe03mJ/Klp1JzMT8zaTF52WS1A3TxHQ6JfBEvUrYi+dMzd54kwyNDOOXvvyyqEPItn6rYdi5qzkV4cJiqSSBbWFhEaura3Luz507K0mRuoBjYyNy/j0ep1iH8HlJ/Mhk80hRZTuVhstJQoeGjz76GHfu3JXAzsCrdOzaElDtOgsDq1KNQUtIIISzGLQ9bq8QkOhezDkqO1z+Pi0iOvw+kRzifWW16yIRRUv29997B8uLizj//PN4+cuviGI770++t4sXL0qCpYU8kyn/MNHye0ePHZedNe6xjY+Ooa+rR4q4ne1ZtBoxeJw0I83D2q4jGKSFkFtmYDYbFSHKohNJeIqLz+y6aFPCuXedRqY5YG2tgoezaeSKOupwgioMw2MT2DdxGG2Lk85taFtIEqPeoDpPJjlMnWMVmBkEd+ONaBg98mCTjsvw06qUivjwgw+wtbkh8DCLJgpxM/gzKUnnZFTmtIJhkcNumnAu5/xM4gIbV6qS3BgvTVt6SSZGojC1XVkcmIWYmeRI6pAdUatFum3ClezUuaTO61sSr8F4NBErM+YyNvN5yJ4097zMxCxoAPdrxYn9USfG7ls0O8XdvCErF4FQBBWXA3EdyHhs0AI+NGtN6Lwf6kXYWg102HRY8kXMXr2JwsoGvC1gIBSCVWshX0iKS0Y4FMHo0DAmJvZjeGQADrsixHBOxWKKqEeOivH5kphQ3r4/h5XVNenuk6m0IAcWmwWFfEmaGyX3ROWMBrRXX/ufhD0oCYXLsEYFap5oSTjyPSWv8YvdlGl4Z2Z/tfX9iMFlJi3zIUmCRpIzKe9mpSDClgYEKc9hVJly8Ln0R+VqYaMwvFkEB2ZXwhuZHkU7G1w2ziPk96OvN4BoD7slr+ywePwhuF0dsLZ0RKM+nDg1BH+gDU0nHESlZFoEaHjrJ+/j/fc+weTh4+jrG4LL55P5lsvHDkRXPjgkB/Di52Z6lb9fQzDgQjjkkS5CvG/49o3FPZW0FBljlyYunYEFqVgTn36cQWKN2ncBjI4zsClERyosJpgWsLXdxI9/tIaPPthBNutArc5OsY2e7n6RCOKsj5JCuruJ3iEbPB1NuL10T65hcXYDVgTRGekTthDFPsvFFmIbJdjaTqmS200L1teLSMQbcHnreP7zPnz+aw44PcDU3RR++A83MD+TRbOhYWDAiT/607M4+aTye7p7Zxt/+Z1/xuzDhMzyODP82q+exdHjg2LPcOGD63j9Zx8ilaClRhMOJ/DU08cwvn8QhUIWN67fxsL8JhqEKym2aW8jHKEhYwAFQgix+K4AqdzUmsHks6tqVVWOhgSXQYln4rPa1IxJzaUezT3UkiWrYMI9CuphEGLSER8mJi0SKcjwq9elwzj/wvNyg7OSttu4VOoTog+TR6nIFQArurq7RZ374YOH8lxHjk7K605M7MPp0yfFQoTVM8kCTDwMepRBqjc0vP3mOzLopxL3jeu3ZMmYNzeDG1+DgZQVOWElkb6RtROyE5XrgLgNy06cIoLwPpH9O0I3zQbsDN5Gkcj7hew17klRPod39ZkzZ/DFL70sS7wSZBsNUYInMeLgwQlcvnwZ7777LkZGRuSYUHD6/PPnMTv7EOViBQM9/XDobaTiC2jWmbRYDObQFn86Ji4Huro74As4YbWT+60Ejfn+uE5SKRIeLCNfrKJedeLB/Rxu3NpCtRpAua6hWK3i0JGjOHCQS9oWrrHLfeEw1g/M4K3ijYIL9xYqAhWy22ddyVUFg5XKRNQg5ZrSUG+9hbVVKrpzZv3IvJbvU2IQCwCjmOfMiwmF3TchVXp5UaGCtzgDLwM0d43MOYyytq+K4gO/z/UAM2mxO2dy7O8ntd8v1x4f47UicZUah4YPl+yQWq27LEW+LwWvq05bGKl71IskQdDJ2q6IG+bIRo6NAaFanHaBqPmavCfymoa4Q0MlGoSzt0fGFBZpOnh9NWHhrDCVQnphEZXVDQy7ffilM2fgtbUxN3tP5Mq4yF6vNtDTHZXEderEMUEIqDhULlHHsYVyhVBpDbFECu9fuiKam4z/lAU7MDEhyYqFJPUMqaVp2gppv/bbiojBZMMtdxPv3f0BqUasCjOltIkx2NxNdIS+DAkec8djb9IyMVhzR8H8nlkVqa1xBQmaB58XseDSaqXJSKhk/6iYT4qmdC4MVAw+uhvZdA7JWAq5eBZOmw39/R509YUQDAfREYyKxiA1Cd12t1iPHD0+guExKm3zBmIlW0e73kalBPzFd/4G6VQREwePwOsPIBgJwx3wwebShQZvd3C7idAXWTf8YvVYEuPIUIdnV5RTCASydMuLmUNsY+FWmIRkIlpQSOq49GYS1z7IS2U8cTQocKCPgrl1iI37wlICN25t4uaNHeTzfP8uoenVWzb09Ayitysi758qFpreROegDTZPTpiNVCtIx7MIevvQGe6VILETz6CcpYi9E267mFojnaxjaSGFapU7InXsm6zjxZfDiPQAd+8u4+03prG9zm18D7q6m/ijf/sEPveyC25/Cx+8u4Lv/OcfYO5hWjySHn9mH/74376KQ4ddaLSBD96bxp/9X3+F1ZU4dLsFhw+N4Fu/+yqGx6ISqF//6Tv45396G6U8MXYKBofw9NmTGB4awOZWHFev3hA5IwpmcobKhEGGHSE4WkSsrapdGiYuoRM7bNIFMJhTmZ0wG8kS6qZlB2KXnSVZMpXLSMG3Alc21QyH8K8gEM2miJaefuJx6TKKhYzYg9BBlioUfM5slioUGTFyLBTLuHTpE3mc0k1knUUiHdi/fxTb21tYWlqQ5/R4OSt1oLd3AIPDo1hZWpblSwo+3707JXqDpqsyAw8lpmiNwYQRj8dk9sHk59BZgVMpvCr0bzGN1DSxIeEODKtTVtl04VUMyzbKoipOg0Du1fGeruP588/jsy++hFAovAulXr9+XTqt3t4eUZ7n/1N1hu8h0OGXTnI7toVKsYJwkMSFJrLpJTTqMbjsebEmaZTz0ECCSUvOa2cPF//tUkWzkONuIwshHid+HjoqF4pWTN3L4uJFJvggKg0KtGbx2JOP4+DkMVTrtCnRFUPP2M3judobWxT0paAzNd9S6Ixqlgz5LonbyvyOMy2yM0n/Z4AXWLVGxfRHXn8UIjaPIZV3eA0yLjJWcs2FyYsxkMaP5s4bWbZiQtluySoN3xOhYVHkMPbwaH/Doun06SdUUrRZhQjC901oMksDxmpV2K0875x7yvx0b4EPyDVCEgchRhOWNLstjkXM0Y9ic9elc5c/Ts4QWyjk88IipJPbNhooRYOo+NxwuHwIB8gJIOKko0YGaK0Ee7EISyKJQV3Hl04/Dr/WhEOjncsyHt6bxuz0PJLJHbn/qKjxmefPoyNALUNCy4SJW2KW++nde/jgo4tC7ODsdHLyCB47/bjIYNGYMpFIqdlXjPGvCO03f+dP2zJ7YhDmMNtIICbbRXVQ9K/hvIEX+qPNarXu8khlYBfGMaSbhGzXVCdtt/MwuzojgOyyC6WyVVAjb1K208L2IvnCXGDmjIIru5x9UEZFZJKYDHRksyUUEk1UcmSklxGIVNE75EZnVwc6w92yg0UfIm6y8y30DYRx5Ggf3D6r4QWlTOOI7qXjOXzvr78vUOLAEBUzOuALB+CkaoVbecSoakYdN2HB1wnXNNEdDcLtoqKCqkqUPLWkLXWBCBmjIfprWltHIa3j47dSeOefCbuUYXVnEY604XErVftkqo71zTwSKTIqfdBaPqV5Jnw5J3p7BjDQ3yXdHTstq7OOhqzhygAAIABJREFUzn47PKEq6s08EvEEEttZdIaGEQkNyL5bqcAhuR2NugX1igXFnBUbqyWsLGWEoNFABT53BfsnbYj2NLG0PI2FhTzKxW7YtX6pnE8/48FzL0Zgd6TwYGoK77/7KXa2uYfjxch4BL/9ey/i6WfDsOsN/PSn1/DX3/1HbG9lhPF25sxx/Jt/95vYtz+EQqGGv//+2/irv/w75PNVqeWefPIkvvW738DwaBfmZrfxs5+8gQsXLqBcqom1xmOPH8P5F87CG/BhcWEVFz+6jIfTDw0r9Sb27x/HY08ek+O/uLCIu7fvC/lA6bq1EQgwWXTLtRlPJMSCnAUDDevkTBnK1ISBed4OHpoUFlc6nUBiZwPRiE+M9yKRoCxTx5Np3JuaEz226dkFTN2bkrWLL37pi0KcYJHU3d2J7a0NoacTvusg1dmhlnkJP7lcpK6X4PXSqC+PYqEoEDTvBUrgUGmekF6xws6TiaIAp0tHtDMiC99ktLEDYyKmensum5elZVa0Qp8vUyuPpKWaUIs1i11gvp0d+inlcPLkCXzlK18RMoGC4q2YfvhQEgkDMw0gZZE2TkHgRXj9ftnfouJBf28fRoaG0W7SrWAW9doGdC2Lan4HlVJe9Dr9ASv6B6Lo7ScJioWwguTJJBMX3Aa7Hc6zLMgVArh1YwNXrs4j2jmGSFeXLLf6QxHsO3ActQbbZp5d2tdzh3OPpqWxVkNYcJeoIMQeY1K5Vx5O2Jyiii2+Z+JNxa5dBIkdsm/HeMeuOZcrYGtzU5LIzk4C+w4ckE5L2Myc11ts4sEmVjVCVKEZJwF8RWrhTEZYf7TjYJzlYozRtfE8kKF49tyzktzYjSjom5Cnkpgx7Z14bthFywK5oeHHJJZKpyS6cK7K1+OXxFEjuXEP0JyfEdKU2ScVddwuQaxIjmLBxs8dKxWx3ayi3hlCgcvaDh26i+ooXrj9/PKoPfZaCc5KBYF6Dce6otgf7kCEaxzWNtqFGlbmFzGzOI+7d++IhmNfVxTnzj6L0dExeU2mhZ2tbbx/4SKmZufl+hwY6MNz557Bvv37BaJV+YDqL0ksrZBtuKGSllo8VkGVF6Z0XYbfC5OXrnPHQmVlM6mp3KOqEDkRe4RM99Iq1SBetUt7OzAzUfImE0sQi6pqGcyp/qtwaTYUurw3xRhUrZadSZR7GtyHarFysaBcaKKY9EOrRJDPJ9B2L6JvBOjtY9IKIxKKwucJyJ4KvYsoxXNgYhAjYz6holM6yMpZiChpWzF18wH+4s//BvsnTqG3fwj+cBDuAPUJaeDmE6aO8jRSdG8WbAwaTpsFvb2kIfNx7oeo5VhFyVZJi7cbP1O76UApb8XH7yXx/k9zyGYsaFkysNjSaLfKwsjL5drI5GooVgn50M6C7DUDBtJUp9XXNyw7KG1rFR0RC6L9FgTCLZTKGWQyBezESqiVdYQ7BuFkp9kUkpDsVBXybaSTGj79dAfri1kRffUFbNhai8PpysPjTyKRmsUOE2rrIGzafum8g6EMJiat0J0xbO/M4N7UEpq1KGwYgtfnwMQRD4bHq7A7C7KU+untOaHbW0C19DC+9vVTOHQ4IgvK7753Ce+9f1kSGNVhTj12DH/wP/4Wjp8awcraDr77l/8VP/vx62jVNXjcfnztV17Ct373VxHq8mNmZgX/z/d+gI8uXESrXpMA+9prv47PfelZ1Kol3L51Fz/+5zcx+2BJJGdIz33siYM4ceowmrUG5mYXsbi4IrMlWYQ0KMEyBxDKsBXjY/tw/oUXUCqQ0j2FUMCBb3ztJQwPdsmcqFJt4ur1KTycW8endx5gdX1VKNBk40W7e8V/qVLMI5NNQmvVceLYEfT19UpV3GwQXswjlaXxYgaRzl5ZUK+Wq1hZXsb8/CyeePJx9PT3YWl5CclMUpIMWW/hsB8HD+5HKOiHS7eLxA6TDTsrwoilWk32YHhtFgWOasvcrChwpl06uw8ufChGl2Ojo/j6118R4WnzPmc1zEDGWMA4QAo/u82VtVWkU8rjiPtifb19CAYCaNYKSMbnUCmvolrcRC0fh63dgMPVxv6JfgwOR+HkwimFnkkAYNJqW0XXk4aKhZyGbDqC2E4npu4tw+vz4JWvvoz9B8fxznvv48KlG4h2jQA2BzTdgkI5gzpbeSE8GcQaQy/VRIwERbIqhqqJdJizKVGBaFIDj+QJqxBKJg9OIJtJo7+fULoyZiRTlCoNTNC379zFj370YwwODKG3fwAbm9tSXPIYESpk7DTp2tz9IvzMc6HsOdpyHPM5FiV0WmjtslYHB/tx/OQJNbu1KOKF4gcQ52SAVzFUHpN4yISroEGz+1MoAtmdihDEGEo4Wz5DoShdGrs1JjkWMoo0ZUWrRpJKW9ADukdUbRY0PE60I2E02N0T9vG4RffH7nSKuoXIfTlt8JAsVSnDX61g1OfG0Z4ejEfC6HG4UU6nsbq1idu3b+PalU+Q3I4JwnHsxAmcfvppYeJOT90XCajlrbjA30ePHsLZp0+jJxqROCk7caJFC9Hk3N5JQPuNb/0vSqPBKFZkwc5Qc+eHVi2lOoB7yRUqYT3SDOSBEzqicfHs7mSxkDEw4b1JT5IfhSs5SDXEGjkv4vOInbg6RbBaHPKGlQmgGnOxEpKpFrs1jTe+HZWsC9mtTlgqvOnLqNg+hjscQ29/CNHuToQjXeJWzMrCR6dV6mREOvDYY0PQbKyUFN5tkeTNLqeO997+EBcvXMXQyAExmKTaBtmEbi8Xj0nMYEdldpqqqyQxI9ThRVeUsjLmAquBS8hHUGQNgUs1F/IZC65c3MGdqzW0GhQGtcDpICWaSYvOtmVsxnawFc8gkaygWLKiVmVHqhhuQ4P7Mdg3gXqDSbSJngENR0/qCPWS/gvEtxv49MYqstkGgoEu8c4iDEr6MyvBYrmNpYUMFudy2InV4XVG0RGgSkYBka42qvVF7CTmsbNTh6U5Ad06Icfe6U5gaJxLt4tYXrsu8KIdh+DASbRbVnT2ltE1uIlaexErq7NIJuto1bphbQ9J4pk80UY4mka5viXkhZXlpJhSWsDdNy+OnxzC6IFOZEpJXL50GSsL6wRgBJI99tg4vvL18+gfiiCVzOMff/hTXP7kBixNK9weH/7gD38fr/7aC5Jwph8s4jv/5a9w/cpN1GsktfjxzddewYufOy9mc/enHuLix5fx4MGMzKZIhCc8yD+cD0jSGt+H048/AbTqWJi9DZe9gaefOoa+noh0TZTtWtskaaCFrVgaD2fmZP5BJ2JW31SumJt7gIWZaXT4Xfjyy1/A6OiwWLUzWNDNeH5xDbPza7A7AoYppwWrq6vY2dnGxMH96O7tEedjMvaGRwYRCgaE4h+NhITB6vW4MdjXa9hQKMXydLGEBzPzouqwtbWDIjtxjew5i7DdDh2axAcffCAswdHREXzt619FJEKSiILPVKGq7nHz3jcDJDuMQqmgPOfYwZWp9F7BxvoMcul51MubaFbSsGstjAxHcfz0PoTD9Lqm2KoilrDJYVdYKldQKduxsejA1KcBrCx1y/rGvoNePH1uP0b2DeD6zU9x8fJNEbm2OdxoW21qvtdUSuYyXjBmNmbCopLPI1q4Iujs3eFTcmotcQgnIcTpoGC1jo5gAK+88gWk0mSEErbXJW6sLK3h29/+Dj688JEsgfcPDIkVPZeCybxjB8NjJvtYJGMIu9QqxAr1HEqeifAg58oSDYx4R/i6p69XSB1i7GkkP5WkDMEFFQGNcYxS5jDjpIrH1O00kC3jmJijG2WybaI96rdcbifefOMNzD2c4QaBkk7jrIvXtNeLJpMViRguN+DzoeX3iUg3GYDcKQsG/YgE/ejQbfA0q9CLBYyFOnBq/z5JXpXYNhKxHZSyWSzMzuLKJ59gfWNT0JSJQ4cxvn8C0w9ncHfqgehNslCgdc/kxD743LqgR5wrKy4Fi38LKrXmo6TFFpsfyrR+NrsilbgUVGe2s+oiUR41JubL5GYSLEz2oZAuaEpo7Erw90zShUpJ6j/1uEWChVyIRvITuFFkkVSmlSRmHHfVGRr+K3CjkgliZ7ETKPdhoM+LXOunaNhnEO3pQDASEnmmcDQi7C2fOwCX7obT6sCRyXFE+2xo0ciwpVTt2b4rVlgT//SDn2L6wQKGh8cQDAdEIsrlDQqtlIxCLtbyrciNLpMuKmeU0dvbCY+LiUFp8hmS6MY1Zt48OjIpDQ9u57G6SGqoDaGADT6PAzZReaB/VgHJdA6LSzuYmd/BTrKJXFZDvsCOUMdA3xiGB46gXrUgmcxCsxbRN2yBP1QTOjpN2+I7BWhWl7g0t2qsADTpOnk+c/k6lpcT2FgtIrZVRT4JBII6Dh0J4NDhMLbiU5i6dw3JJNGAIZQKYXh9QQyPODC2T8PmznWsbXyKbKqFemEUjvYTsFl0DI43Eeiax0b8KrZ3VlDI6bA1D8IOwnY+jB3KwhVaQKbwEKlETKpst30AlrYPLpcNwVADgXAbifwWlpeWUM41YdfImLSid4BJrwdub1uw7rt3ppHcyYsrtNXqwMEjEzj33CkEgm6hZ7/5+rtYWliVnTmn243nX3wKL7xwRoqX7a04rly5IUZ+rNpZvJisMkKJ/DeT1tGjx1CrUqz4gejpnTy2X1YdWLgUSjVsx/LQbD7YdR8KxSosNl1mGExIifgWZh7eQ7NcwFB/J86ffRoHDuyTuRvzAqv8+aVNLK3HoVk8SFLyH4TNKtLNczmYWpq0M+nr68aB/cMIBkhCoQArsLW5LewsJkdCXNTkZHFVbDZx7+Gs2J6UheBQx9rqhhA92FF/7nOfF5V3KslzHvK5z78k3ZS5U6RYbYqyLeHSkC7ivzlPImmF1yiZco0q7emrmJq6jnRiHpZWGrpWQsDjwLHjoxg/wPuGhZmaE8lzNBoo1yia2kAiZsGdq21M344gER+Aw1vA2CEbhvd70NUTwd37M1hY3sKByUloLG7JWpapw6P9PbVOwmJQFdmKuq4UK8zvia+BBJM9juxWTRx/mfidMu/U8corL2NpZUU6TUKmhIJnphfxv/3v/wdu376DAwcmMDq+T56LSu+8Lve6vhNqVsVPW2aNZtHNzy0uGOzqDcUfHl+e62h3lxwTdoLKO8pcsTF0WWQmaYQQMa58tGJkol4MXExcKjYaslYGec2UpFNq9rRaiuL2rZt47913UCuXVENAliILcYcDNY5BqPLhUEmrGQmiwWSqO6HZ7HC4XQj4vQgFfOijqn25AEulhKFwGF98/ASiWhuZtU3U0hk0K1R438bHl6/gzp0p0Fnb7vJKYVUol+B1u3D86GGcPfMU+nuj8IiiPPcozfUh1VRU2UT9+r/8121iiXzA1AlkABbmm+nNIrNKBdnxglYVmOpIeHEwyfDLvLBNSry6MOkdY2rGGRWRSaeXjkaRP3hz8uSaVZJpEyD7PUJvNy8+xcxjNc9kwExshRv5uAeJlS7o9T488dQIGtZ3sZW8jLpWR0dnj8gz+cMBYaR5iM3qPsUkDEdx5EQnnAGyAH++GmnXNZmF/Pl3votKqYrDhw4j0BGCL9QJn98norrEn2WpT2R+lFW0MLuaDQz0kTLL924oFssNZrT8cvPYkEnb8HCqgELegkgHLwALnByzkXBiZbdUF7O11dU0bt1ZxdR0DFsxSvorWLS3dxijIxPQmm5sbGQQp1mftQSntwy3j9AMqawWdEZ7EfCHkdhJYm15Wzo1u80pHlvlCu1OrMhnOE72Yd/+bjx5JoRIt4bNzRW8/e4bWF8rwdIegdaOYmx8FJOHQwiGKlhbv4WbNz9GJtlEs9iLdnUcBw+M4PjjAXhCK7h97y2xIs9n7GiWR2HHEXi93dh3uImmYxorW9eRTO3AZYnCrQ+iUXHD67HB6S6gZU1gM7aGTDoGu+aBQ/PD4/Ah2GlDpMcKi70oHlMUmK2XSZ7wwqa7EQz7Ee2lVYcVGxvr2FrfkWE/EziFlvtHIhgd7YfP4xXIcGN9C8lkGla7Y5ceL9CvQQSiGsXp049jbXkOMw/vYHQoirPPHEd3N/fzrMjlqphd2ACsXjSaOtY3Y4JOHDg4gcTODj69eRX5VAxhvxODfZ0YGehCd1dE2Idchmbhli3VUazb0NW/H7WWDalUXmCzSCQEH/ewWjX09nZhfHQQlUoB9+5NgWowJ08cRa1egYMag+KnVZeVEEKPO/k81uNxCahupxelfAGXLn6CN15/WyDP5559Dm+99bZ0WiRs+AN+Cbyi6uCg0ktb9srMuEBiCL8nxaONYwRe800J+NzpZrJYW5mHy1FGIbsKn17H8EAUBya6Ee2xwenlbmJFoROijlAV4kq+UEcmbsXCAyvmHriQzPgBewE2RxZ1LSs4djpbQbRnAEeOH4eFN4ZVQ43yQCKMa9jOGwLNso+1R/nBJHkRoeF80VRRMZMnzzSZfn29PZL8WeG/9NKLKFW4CK26GZJuZh8u4N/9r/9ektbExEGMje+TLtFHgpeLepKKcSg8ABJNjNkYzyPf427xbijMm4oqTFSE8PoG+nfHLObP8rl4/BlTVFOgOl+eZ7WiZAjtGk0AW6bd5oGd5u6yvlKKNzsv/ozf68Gnt27iow/fQ293t7F/SPSjgRZnZ1Yb2nZdfbEA6wjCQiY2vd4cLrTsFlhdFHJ2oDPUgYjHBScblUIeByJ+nB7qhbtYg7tSg7XOlQZqnqZx/fpN3Lx5BzvpPGpUim/U0Rn247PPP4vHT59E0O+BLslKUahpmGt6OMq+7zf/xR8L5d00adzbLe1SPbnM9ws7WGbwNWdaJoRgamaZtFmajZGlZHZZexOjObdSz/0oYbCLMzW9RB1ZTMFIvFAmcsqcke+JXQwHpw7kdlzIbUfgtXfjK189jsMnS5iev4Ar12+iVOZW/jBClNUJe+Uic1jccFgpeuvAiVP9smzMQlJcuqWKUW05s/3d21P40Q9/gp7oAELhbgQ7w+KX43Q74fI4wN0IWQEx2ndif7yRfV4PuqIu2KysnniDMbErYd1mi4NUC5YXCtjaICMuhFCHDZQ7TG60kEkW0d9NmFFVWalUDbfvb+Di1VlMP0whmbWiVNQwNDqG4aEh2DQnkjsVpBJKL87pbsLhLsNqz6HRLiAU7kRHsBuxzQQeTM0gn6P0FGVqyGzSRHqmK9wpquE9vS50D7Tg97cwv7iI9z64gGSyDZ9nCN3dYxgfH8Cx41Hozjpmpm/ho/cvIZ9qwYEIBnoP4NlzR3D4hAdNyzZu3PxYvKJSO7Q96ETQN4HRfUfQO+JCrr6Aa7ffx8zcPLS6Hx59EG5HJ0ZHetERaqNU3sbywgwK+Q14uZQJN/zeAPxBK3RPFeVaCrH4hrLyaLhRbHlRa+kCAdqcDRRKWZnB1MoNOHXuQCmbGLefx1sX+SPeDCSwMDYR5iGuL9A17cmplFAsSXf92GOnscKh8u2rGB/txmdfeEaYorxmSpUmph4sw9/Rg+1YBtdv3pEkeP6F83Da7Vhdnkc+vQ1ro4ShvjCOHhqH1+OEy2GXZMTZCWeW2QrQM3QQTc2F7Z20KCPkclnsPzAuxJGuLs6sNHz4/vuYfnhf5qvPn39WEhuxNorosoJ2uwhFeZAsl3FvdlaICoUMWXwa1lbWcO/2lFipvPjZF/H++x/g1q3bSqrNsIcwAy8LUXaBvE/N2YkqZplwKARLBRUuLtfEWJI2gXT7/cwLjytHbUcFXSEX+vp9GB4NwuluAPJ5lWYjjTMTiQLKJQtoBry2XMH2ZgtJ2vI0gO3YDlY3NgXmtjt9OHX6KRw4dESgeUL61WYNzQbFbc35z6Oi2MDNduMO378ygHzkZm0GcSatSrmE1ZVlbG9u4MTxE/jvfu+3sbUTU/qPobAUDA+n5/Gnf/pvcP/BtHTfA4ODMt8l6iOeX/6g2p+zYpfQIp0V2Yumc4UJ0VHrz5DFkvkpTUh7eyU87OUP8Hhz2X73ebioXFeqKma3asZmJjGmMBYgwjMwHDeEvMFCxng9IWFQK1HXsbW+JjPS4UElE3bz5nWkMhnpaNok9TBiMXk5XKgF/bKP4wwFoHm9aLmdgMfFbkcQhyAV+b0+uG1WOKt5RC1tHIp0YdDphk5aNme7lRIK+TIuXrqCW3enZMWh0W4g4HPi5S99Hk88cRo+kc5jTlLwrfzNA2N2mSppqSpp70EwPygPBAO7eWAeyTypbmuvAgZ/h52Y+bM8OOUy4QNFN2ZCMw+ckupX8Muj51Cwo0p4qqpQZ0tW4oT5RfkjGXRaiB9Tz6+BZl1DPmFHetON3s5+fPM3T+Ps54JIZubFyvzDDz/F0OAhBDqi6OwOCFXa7QpAt3nluQYG/Dg82aNkh+QlFSNQ/kWMuFbDzP15/H9/ywHsBLoHO8V+PdARFAqoN+AV3HqXom88Bwf9kZALwSAtt7ncp/B3qXbIKio2sDhXQGyLbLYuuJwW7Gw3ce2DdSzNbqE36seLL4xjclIXu5DlzQw+uT6L19+axsaWhlLFhtHxMUwePiCzimqZ/jVFCbTVWhZON72FqkID54I0ZYhiGynMTM9JwGBiJvGKQY3KE48/cQBf+epRkdwpFrJ4ODuNu3ensb6RRbvtQ2eYHccpeP2sIkto1AtYXVnEzJ05uG0BDPf2Y2goiAMHQjh6chD1Vgb3p25hfnYNzZoVVs0JjyeC3qEDcPoC2E7H8fq7b+GDC5fg0ENwO7pweOIkTp44Dru9Aa2ZRym5Coceh8fZEG00Eg5s9iaaWlkG+rW6YkqtrOZwf4HyU2FxjrW72lhZW8aD6RnYNDvsVifsNs4UdPjDnENVkUjuyP4Hu3ah2T52WpQrZNZnDLO5U+KgfXp3D+YePsAnFz/A6VOH8OILZ8R5mME3X6rg/oNF6K4g0pkSrl6/JUnrueefg26zIZ9JoJjZQSkTQ0/Ii8mDo+gIeOB2qJ2/tkVDodJGoWZFuHccTm9YlLDzxQK2tjYR7QpjcHBAaOE7sRju3b0nRY/L5RQBV2oYUoNwZHhYhtl8Tc7j4vkssoY6+fbalqAahyYOSQG7E9uRTuvy5au4dvU6srm0KH8QCuM9bKrjkK5MQgaDHB+TIGq3o1Ri4CyKfBmZs9zJIQtQt2p48cUnMTrkRbMeh1tvor8vgPF9Ubg9HBXUYLGS9ERWXRkbq3k0qi5k8mVsru9gJ1VENq9jZ7uOjY0CEumiwGy+jgAGhsfR2z8Mf0dEFrZZWFBOSpQhRFj1EUdXFR4qllCZQn2PsFxjV8VEOi3Z59JQyOdw9cplLMzNSRA4fuyYJB/O+Mh2GxkZxc52DP/xz/4M27GYrEGEIhGJF/zcJPL09/fvxlBxHDb82BS5zSZrDmqmReLaI6scE12KRDt3uzUzcUmnpav5PR9jEv1FWxIzpihCnCYzMxMl25u8zQXlcrGsnNapCs+ZWqEgJA0yQ2dmHgoTkaxXZQ0l8t5oE12j/QtHIn4fml43Wn4PWj4PWi6nqNq7nC5EOkIIkaXdrsPdqMPfrGMiHEa41YKjWkaLO2qVCqYePMQnl29I8SzNh7WJgf4evPTiizh4YFzk6ejiwXO2O9EzkD/ptFSA3jvsM6qDXffhnxe7VUNaVqmPfsckXpiwosyzaJ9cqsjNwpOl5Pkf/Y5KTIolKO9ACBbm8rFi5ZE9oqyylV08PawIFdttLmG/KXM1taRbinslab32O0/j7As+aPYc3n3nY/z5t/8ekfAoenqHEQx7EAqHhFrM7oLsGZEeOTCCjoi5S8VkrIgioliu1dGstPAP/+0nuHb1Lh5/8jScXq84dDIZUN1Zd3H3xFS8Vzso1ERrNsoIh9wI+KkeWZT3LKwlIXDoWFmpYu5+CW2LDza4RCFj+k4GyY0iWtUcDuyz44tfGsPwuBvZYh7XPl3ED398E9MzRVTrLoyMjeH48SNCw2/UNJRK3NmpoFBMivYXE3u10oTbp/x74lsZgTly+ZzAT4TNyJZsNAp48fOH8Yd/cgbRqE2G5OubOTyYXsOljx9gYT6BgxMH8M1vPi/ag6RCb24msbG6jbWZDXQFQjh1fBhdXQXoOofalKZuolLLoVVvwS7ivLS1saDStCORc2BmJYU337+ExdV1eL0h7B+fxFD/KCYnJuHx+ug7gaieRzC4DZczCxutUFrU96NrLnUjuU1VFoFaMn5vzgPxvI6u3kG4PDpmF+bw05+9iWwyL52W3U45ooMY3d+HcjWHBw+mhIhByKGvdwAvvfQFjI+PSiAj/k5YWzTiGk34AkFMT00J1Hfq+CF87au/BL/fjWa7iXyhiMtXb6JcpRNvFdeu3UClWsNz55+Tyn5tZQHJ7VWgXsT4QDeOTu4T6weqg4j5nqahVNNQaTngDfdiayeL9c0dgR+opTcw0C8LmvF4QhYwM9mM7AKFZPm6gPn5OVFQmJycwOjIqOzFcOemZdOQK5VEuZurBrVKVfy64rG4/M3drI8+uohbN28Lff4zL35GXosQIPeGTBQllUruJiwGQ9qelErUWMyjWsuhUirIvIzzu0I+iRPHRzAy5INdhHNb6O7yY2yctiychVFaiuSHFlLJLDbXqTvYwuZ2Uj5DNtvEdoJdVx6pdB2a3SuqNqS4xxIJWFh86B4RBna6nJJg6fdFnyvxoWJcYrcpmqGqSFaoDclH5mxLQWXmjL5aKyOXzeKHP/gBqIxBSC1C1RK6F4tYgopPPH5zcwvCBpN9LKcTborZahoCwZAYfZrdG+FVs8BntypzQkNOTOSIOI+0Kx1EU46psysqj5kzRTNxKVkzQoR1QwH9kawZP6MJ+YmaPbtdowszE5b5fVWEq5GMiEfUalicmZOF6kKRs8WqoeRfUKMaEghEAUatQrUIr3LW5HGh6feh4WPi8gI+DzS3C7rTI2tFHqdL7Eu8VLOn1UyrgWirCXexAHeL6xlFXPj4ItZXNtChvxDeAAAgAElEQVSsNKWo0N30o+PKhwvjYyM4+8xT2Dc2Cg8TopJUUueAMmt7k9bedtWECVW388j/yGQWmcZ9v8hIMW0ATMIF4UEmJ7P74uMiuWNgvHwdU3FZWIzGFUIqPHcVTFiCqgHKsoZmddTJ0oUezz+khudTGopJHzo83fjmrz2Dl7/eDauewycXb+A//J9/Cc0axMj4QZGS6ewMw8dlY48HulODbnVioL8f+yaCympDYATS6UnMEBqI+ADRKfb//k/fhsMRxPiBQ/B4A4h0RiVZ0TFZdz6a94neYFtDo8r5FunCXgQCvHlEgMYwBXAglQCWFmtIpaxoVXRsrTWQ3GwgkyyJQrbXvYPHToVx8nQPLI4Wpma28Lff/xBXrq+h3Q6gp68fR48eEWV7u90tFySr5ip1CN26HMNmS5OFQ9686yu0RH+IbC4nTCXCMEykzWYOX/3GSfzRn5yF38+EzQRjRTJTx1tv3saF9+/gwP4h/O7vvgivn3tpQKHQxNJsGhff/BTRgAdnnuyHP7ACm5ZGi8rnuhUtjZqETdjaVOmnbYKGKtzYTLows1bG7ek1TM3MyjD7S1/4Anq6elDMNZBONuGz2nFsQEM4tAybbVuOhxLEpZpCDXXSfkFVaw3Vmh/rpQGsxtoYHjuInv5O3Ln7EN/9r3+DxHYaoVCn7EKdO/scnn3+NDa21vHhhx/i/fc/QrXSkJnEkSPHRF2EyZyJgDcgacwU0+3p68P62hpmHkzBabfiyOQEuns6hQHIYzu3sAyL7kYuV8Snt25LsqM0EuGNSx9fQHx7DeGAEwdHB3Di2KQkLUJ9mk11BKUakC014fJF8Mm127h587Zc26Ojozhx8jjGxseQzxewML8sUB7vG7FqoH29oQi/f98YBgcH5Xgz0ZBgurm9IQGZXb8y+mtLYOoMR3D+/Au4evUqrl69Bq/Xg3/5O78tihcmA45FDpsRvh7vV7PgZIArlZVTNbvtUiEnMkzFYg7TU9fBkUc0YoFuK8JuqSMa9hlJS3lJKecWpUIyP0sIOIXNrQwy6ZJIgaWzdsTiRVSqGryBCFqaDclsCrlCUcSvNRvFnpXVTKNFxrLS4pNExCRlU4oRpgMzu0d+FupdRsIhgdf4h92QKE1YIef4yieXUcwTUo7vavsx3qn9Uc5WKIHmkt9l91khYcyQmuN1zQTCP9QqNRfD+TfFdkkK4WvxZ5hYTdcBs6OlOsrR48fktUyPLYE0RXBWwXmK5q6gQSHpWCzyufYmJ5P4Zp6rvQmNzYkQzdrKvJKzoquXLmN6elo4CWwgWPDyvJAS//N/CNUR4dAApw54PWh43aizoAj4YeN+n5eLyDymFMt1ScIJUWia5pKk2S/Mw1GuopROY276odjlBN1+QQhG949ieWlRXLS5gjAyNCCIy8R+Fnidch9x7UnyD5MWOyYGNx4wc8vaxD1VN2UKk+5Z4jMeN5OMeXD20mVVt6WYMpJcjGwpunFiaU5dw6ZUMOr3VDtPGQ+ZdxlDUNXqami1CRsqTytClmLbLV4rLeQzdRRTAVjrHTg82YvPvBBCtMeC67fv4wc/eheaI4jewRF0RjtkITPo9cPv5FyBjES7JKBDh/vREbKKPp/CUeVNC0wgLKV2FbMzM/juX/wjgh3dGB2fEAUDbzAAX5CDf1aBastfSWIR5beKVJGDMElvBDYqcCgjcPm5SsWKra0m7t/NI7HeRGIjJ46ypN1aLTU0yhsYHnJicrIPNpcdDxeS+N7fvYPrt5bRaKiLY3R0CMMjY8rwkqrXrQaqzRI8HhJFuBDOi96OcrmB6ftzmHkwI+eEDDASXJotqq/n8JuvncXv/fdPQne2Ybc0Ua6X0Wh78eYbN/DW65dx+rEj+PVfOw+Xk8wktdu3sVzGT/72U3S4HXjmiSic7inYtBgsVlZnOmDlTLIFW9smZqJcq65ZvHCFjyDfCuDyzTn86PW3EduK41/9D7+Hs08fQXqngXu3U3A0NeyLFNHRMQubfVvEV5t1zuya4gxL7L5tUQK3LS2KnHUfluJtZPNUrrZiaW0d1699is2NGA4dPITjR0/I+Tp0bFS0+n784zdw984DuFx+IQb4PH4ZFrN74b0wNjYmdupUsvAHA8hmMlhfWcXG2poEN+ojsuuTfRyvF8+cPSdw1YUPP5Jdw2fOnpEgdfP6VcS2VxFw2zGxbwiffeE8ujvDcLlVwKRKdiyVxeZ2Cm3Nidt37mN5eVVU2/v6+6WDCUXC6KbigSE/Za6YmEWimVRMp2PePww+O7Ft2c3h8jE7LpIUqJ1HKOr06dO4cuWqSDQx+L366qsiWbXX6UF1KqobMB9nAOdSr5Viw02eX7WgW62WcP/eJ6jVttERbMOt12Fp1xEKOjA80gHdRYaumk806iXkcmnMz21gbiaG+HYJqVQZ6UwTpbID+RKNATlW9qBQaqNYqWPyyFEcO3FUqiza6XAZmdbs7JQYxKkMbu6XSlLn/lelIh2KIoq1oRsxzuVWCYvHi8euu7sLnZEwdJtSa+ASMVVWRHKpXBFxXyWlFcDwyLCoYeQKOaQzadEI5Hnn8WYhoUYfSmGCxRUZefzDa0E6QDH87JJrSxTiW015fe5pkVhhLp0r5uMjH6xfZGrze6b/mdkU8G/TRcBsKGRG2VSyWebqglJWieOTi5eQSWWE3chOR7o5wzNNsUMN9RCBEwUXkF1HOHS0XA7Uuc/l96HNeRdFof0B2NwUNqdiTABBnwudXic8tRJKy6u4++6HKG5uwUb0DVYRED539izOnXlStDbv3L6N2YcPkUknJNEfPXIYT54+ja5oyCgeGlAyTiSW29XcymQJmsvC6kAZOnqGXJNKbo9M9fZ2W3szvPwudzGMdtWck5mzL2HdUQyRTBjDDZQ3CXcAeCMwsJrVhWioSbble2EH4YTFpgz+BDQsVpHadqFVDsHj1OH27iDQqaHcbmIjW0RZs8IbIRbuQxfp794Awk43/A4NHoqQQofHFYDf74Kus5vLoaVlRVzW5XKLErLDwc7PjssXb+D119/FoSPH0RntEQuTYIiK8C4JREoHT5dZitqnaqBeKyLgdYtxpOixiqmhePNKdfnO68uYux2HU7Ois8uHcJcfdhvhsDKGB9wY6O9AvW3D7akY/uJ7b2BmIYVWg4N3KxxOwg9OuFw+lbREiYNsMNp5UzWalaguOl8bqxvIJLOwsANrahJwadBocxTxjW88hdf+xWPwe7j/1kLD0kSu0ML3v/8+Lnx4Gy8+fwavvXYWNg5JjaSVijfwxn+7D79Nx5FDDnjc07BYVmVmZLPy/XE+UhWVEpp2UunO5utB5+gTaLt6MLeawn/6z9/FwtwK/tXv/Q5e+uwJFNJN3L1ZQLNQw2BHGg7nHWiWbdjbDRFlbVtoZa/BqtO7pCyDeqt9AL7x8yjWvFhcimM7Hkc8mcX9+7OimH32mafxK7/8q6Iavbo9i0QijYX5Ddn7CgRCqFXV9cZ5J6tRXuMUTCVLa3tnG5HODlGVWF9dQzKeECYeAxKTDmW9eBUeP3VCWHWffPwx4vEUHjv9BNweN6bu3UGplIW93cTBiTG8+o2vCbmC15N4PrVbWFrZwPTMIrZi1CdckxlzlMu88QTu3psS3y2K4ZLcY95jrGg9Hq/Mtvh+xTCyq1vuKaFY884W5KIlS6dU1GC3JUN53Qavz4d333sP165dl8r7V375V3DkyBEJ2Ky+WW2T8s4ugMGREk58nXwhL1AdkyBlpEJ+SjhZUCnnsLT4KarVbYQ7NHhdbdjaLQT8FvQPEkKvqVmx2AnlUSxlkIgVsL3FpeQy4vEsUqk6MjkbMpkq0vk6Euk6anU7wtFevPK1r2FkbFgVKy2iPw6BZ/cWzFTSYeLYlXDiCkq9LjObIr8KtNqhhJBa/DdnRAyYJLJ0BHyiUKKgQ+6JqsVexh96d9Gviq/f3d0tckvETAj/0UjVnCMp6xgjidXK8n5ICOJ7kHjWbMs8T5T6jQ723LkzOHPurJxbn18JJ5sQpkabI8MEVYp5kjhkTqeEo00BA0lwRtIyNQf5mPAM9vAHFAFOSURRnovXGP+dI6HJ8OoqGwmb8LRcbzzOwnug657hnUcJMZcTdZ8bNZ8HtYAHlqAfGj2+dLdYqgS8LvRHQ/Ba2gi2Wti5cx/337+IVoruGm1BA2j9cvzQBIYHB+H1usWQ9cH9e1hfW5F7hCSRo0cOYeLAAZFwk+ViXtc8OXtbUDNzm12OmXCE/y9ik0rHbW9rah5okw0jv2ssF/9iMlMttzJ6pDQPz4A592ICFZkS0ncNpQ3+XW9WlW+ThQrfTtUBkcIqUikVpGN22Np9qJYbyFZXEOpzwd/bibJuRYJQCuE7O9Dh8SHiDqLb7UNPwItubwA+PYDsdgWZeBE7W+uoNZbR0NZgc5REJ83pILwXVtWZ24tr168jky/g7LnnEIp0oKMzDH/AJ1R4m2GJoJN1I52Pckpu1pvo6qT/FuEBQhmKrVgqtHH1kwRy22V0B1xwuKrQ7Ko7DQcJUbnFujqeLOGjT1bw3e+9iVTWhmadWmZ2IVHI+Wm1UK5VYdcJORkGeIZeGmEVUfGgXFe9hWadx5GdkAVOlyZMwWMn+3H++ROStCqVIlxeG6amZ/GjH72DStmGyclRfOt3fhkjA7rQ8WnVNHM/ifXpKoIuDb1dObidM7BZt4B2Cc0mbyynQC+5TAIWrYGW3QfdP4CJxz4jyWtlO4N//sk7yKVrePaZJ3H88DhSsRLu3lpHPVdF2LoD3TGHtmUHzWpZ7F8ozBoIOeAPemGxN1CpteDyDCNy+CXAFkarqRvsswz+4q/+Fm+/8xa+/o1X8Id/8C054Ax0O/E05uY38OGFS5h5uIB0KofDh4+gp6t7V0VgeHhUNPwYqMKdQUla7FpsGl0FMiLVpdYJIkikU6IXxz2wlZVVsXMZHhpBrdnA/al7yGfS8Lh0gQV/6Yufw9NPP4UO6iMqfTMsLq3h3v0ZqdhZXJAwsLS4hJs3byr1c3bG9LYSWXKlQkN2q1k9M9CePHlSKncGIiZa3eZQrtsym1GLtgzShAKZwAhrzi8sSBLqjETw6i+/KkKl9JT6yU9+IjA+oTIGW0Jpzz//vEDKH164gFg8DqfDjsG+QTz55FMY6OsXZuDq6hRqlW10+AGntQpLo4pAhwUDw9QcZMBlccAVmQIaDapglMWRu1xqIplII5WuYicOLC6lsL6Vx06igkCkH9GeQTz1zDn0DQyICLSC9bivZbryqlkx4UHGCt4PAq9Rzkm6RSt0u1V2yVjgmY9Tb5WfbXNzQ6xJ2EHzHJt2JERM+Hz8GSV/pGSxvF7OspXCu1oDUvukfB3+LH+HMCFdBvhvswNj8mdRTvVySmPxdVhUcZZK+xuiNZHOsIIjicQ5XGJ4K/MtrSXOxwoyZGzl8i1Z1WrmJPJQVnIkheXxc92xrG6JMAP328i4VgmIgshOhxtzs7P45NInWFlYlGPEbkukoKpqr45cOEZakXWgKAT5BuwgdQcqDiuqPhfqQR+aIT/aHjfgcMPl8YvyCWPYcFcn3M0G/JU65j6+gocXr6JVqck8i9eDjUmx0ZBCjWxodrxMXlnCwtmMjIRYUJ08eUolLUlA2qMBnnnSVcIgBmpuYSvseC+Zwqxydjs0YwnRnImZ8KLJ7CE8oQgYylOdCZNv3KTK8yTQrXL39w3lCx7gaqUk1GQuXqrFZkMrsW2VAW4qSSaPF7WmBU1nAq5OKwKcSWgtJOtVlIlI6nbx1ArYPAhqTvR4wxgMdqE/0AOPxYnMWgHLD5axuvgQ1dYKoCcAm1IS4F6TTksLu1IZp4Bj/2APnn3uabj9DnFJ9gc64HS7YNOtcLgVk1KKXSbdag0VDi9ggc/L7sgKm8WJVKyFbLqGsM+KroAFuqOsZntiqkj7DoqcVnH/4Qb+4Z+u4NInc2g0qQbtURVwVyfsTiq/VyWI6w4NDptDBJDz1E9rFGG3M0A6USlVUMiW0KjKLSYeZWyyLfYaDhzqRWe3G6l0DLGdHbidyvFWlJZzGQyPDWDi4D54iaPXrLCUnLBV7UJzHRyoYXQ0C5tlDvXqNqwalVTsqNTauHjxmoj0OnQ3rJ4gjj/1PI4//jxsLi/KDSoiEE/n/JB0bacw0TKJKm5duIXZyxdRyC+g3k6ihRJqlRyGhqnrd0YILjw2vEltrjA845+DRe+UKpwzt2y2hv/wH7+Dt997D19+5SX86z/5fTgIhQucCMQyJXz7v/wVPvzgY2SzZZl30SV2eXlJoJ7x8XFZuuUMiO7BhMnG942Ksvh2bFO8lciYyuULWF1dRyTSCYfTJQvPxXIZfX39Ip9z88ZNxGKbcHKgbiO7qwifj8FLFxIMLXfYLXb19OHYsROSoGgFsri4IIK1PEfs+NhVEXIxh/Lm7g4hpVCoQ2Y4G5trIsvEOZTb5TMUFwoCO5Hlxq6Bz8UOj79PQWcGd15Hr/3Ga8KKezgzg5+9/jPp3BigmSB6+3tFjov3Jf8/kUji8ccfl50wwqenTp0UYsr6ygyqpTg6OwCXtQhLqwirtYJolx9dvX6BnhsNWneUZNG4LmaWLDoZKBsoFNviNLCxUcHyegbFugZfuAs2PYzJw0/C4w0bxN6GdJhtiy6BlJ2HOBMbHmtmsbsrXKs2daVjUAoLJC3xsznFFZqfh8ecyA2TDRmYTl35k3FXkgWh6KEaOoacL/IaYbIjCYowuzkqYYJigRgIKsV8U0XEjJ1ksPIaNUlrYgHjcAiRgz/LomJX/o37moTixDyXShRqh44dMOXsTDV74SMQ/SDxqlYV+J7dFmMr5eXMmM44bELK/HwBccTok3lfIZfFzes3cJcQ3ewM1lZWJXmJwC+bDGMxW8QXKI3FopxrQnRD4H3rcaIZ9KAd8KPl96Pt9cBJJMDhQHdHB7rcTgSsbTRSSdx85z1sP1yEo9wGp90sJHlW7DxeNNbUHbJwTAFo2QMW8z9NGgPtW7//76XY41a6qUSxt8tS3dPPu32acKB5YciJNQwk+eHMPQ/1/Uc7FMplVbXaZjSXVlf8axTuS1knnnBTXl8RGhR9h5US23DuffHGI0TEoMHqI52pYXurglLVgabVgZIjjYazDqvbjYrVipKljZrdgoaNtHwnfLoLjpYdPosLUUcQA/5ujHUPwV31IjFfwIMb15BIXkMTq7DoZKi1Za+HBQrXWEXny+0SrcLDxw7iyMmD8AU9iHSG4OQug8cnbCa+d7KRVCdUQz5XRCKWkdnS+lICHf5RhLwjGBjoxr4xG8IdtHIoKbppiwreTjRaGpKZAj6+MoUf/vASNv5/rt4rOLIzvRI8N69N74CEBwpAeU+y6G2TbFLdzWb7lunR9ii0ZmJXmt0JPelhZ972ZVe7ERuhjdgIKUatWKlbzTYkm2yaomcVySJZBMsbeA8kkN77jfP99xYoIaKiWGACmXnzv5853/nO2ayhpyk23OT0JKhbRusUyvpwHhcIWvD7SUuuoJDPCuOm16UaNVAqVFHI1VDK1cSNmN2fjx5HvSqSfQEcPDyBVq+Ond00auWG0Mx5c+ZLOWiWIbR5vWcjZg0i5R9HEBHsG/Dj8JEmDh4pIhBcgU/LwTTIitOxvpnH5zO3kEiOwTJDKDeauPehx9A3doBeD2q+Rzl7wUzFPIMlndiYvPXye3jnxdfR6RQwPtWHvlQUjXoBwVAdzz57N/r6aOGuxFDrXRNG3xlYkXHZ22Mne/PWFv6P/+vvcfXaLO66+zD+1//8P2O4PyCVIivHmWtz+M//5X/D0sKGiIEePUJpmYPSWdDoj50TExVZbdOTUxIgRseH8eBDdwmhhF0Lv7eyvI533nlPHs/z+c777yOXzeKJxx/HQH9KFOozu2lUyyUUCzk0mxVJYPxZVuqEbw3TL3DiPWfux/rGphQKPAKkUTMIsrIfGhq+Q3tmh83zz2JOgpAP8ppZHTPAEe7yWF/8b2+NhOsQda6htFpYW1vD5ta6MEEZ8AkP3n3mHrHEePvtt5ViRa0mYsFT+6dk9sXzzLnX/NwCDh8+JGSmDz54FwcOTiM1kMDa0izqlW0koz0Y3QzQLqLXqcC2NQxPpJDo47yjKftcukhAsYBtixlgjQvWVXp2kb0JbO920NFNVEnh9gVx6q4nEAoNQbcs1GolmW3y2jEXiemiBHNVAHv7oN5cSMbTnL1RkFZijU+Ebfv7+mU+RULK3/7t32J7c12uHyHRaFChJmQJcvE6Go/LDMxjJnImRJILA7+m78UwxkPa25AQ4r0OD+pjjOWKieMomJewIc8H/z9fN3UB2VEwcXowHrsnNSdzLVLYNTJJ0w/O4jK4/47eoegxaYxVpkDDQmRzOQWCbhGNqbLL7Qi8m0r148D+g24BrVZ92HFS+otWLZe/vCydp8RsJkWlfY4eGx0uItH5g67dliELyO2wH4iE0IyE0AoGEUjEYfoDiAf86A/6kaBeIbpoZDL48KXX0EoX0KvUQf0Lnax0uSmohag0I5XbgnIolw6SXID/7i/+S4+Hm+rPX8WG92A/Pp74rsL5Pdz2zgV1t6w9kgU/rK/CjKItyMqWS32StNRv5mM8ySRvk1wN/ZRWl8x7xJZcdVN8TDDgoNP1Ke8gUecwEAwEJOtnsxXZJypXNXQtP0r+GipaHW1SNsnWoYJ3wEGLsxCHW9x+mLBgaTqCmh+D/gSGgylMBKfglINYv34Ly7feQK1xE5ZdluDiowiupoIsYT12hYItGwae/ebTSI0kEU0GEUsmxAE0HO53F1jdfTaNu1FAo97DlZk5/P7Fz9EsJTDSfwLBkIO+VBkHDwNDI7QW4NKkjUadKuJF3J5bxnsfXMT8EoempOoHEA7H8MCD94lfk+XnjIcwho1AkAvrPdnFInW11aLRY0+S1e5OGeUimZBFbKxtyzC52aqi3WH17+DYycOi/bed2URhN4dggLJEZdFSI3uL8+x60cBgcD9GoocQt5i0OjhxsoHDJ6oIR1Zg20VophrWr2xkkCl0cOqex2HZUVy7NCOqz9zZUoYBqhLlIi1tCnwGRYEtpLeLuHVzAXW6UQeAH//4e3jq6SfFi2s3fQ2hSAXJuA8ONcp6QLnZw1YpjnwtiHbPQbUOrKwV8cYbn2FzvYRDh8bw7//8OZw4MSQJI1+o48XfvY6f//OvUCrSFqMjjNL9Bw5gYh8TH0lCXczNzgoT8NGHHxEqOW/co8cOYWp6H2xHw+bmLuZmF7C4uOSaO/YE0tvY3MTJkycF6uhLcOm0hlvXr+Hy5S9FQJfdmliQE7JSzpk4fff9OH78NGbnFiSAESritfn0wifYNzmJhx96BNvpLczPzcs+GR/DbqE/xeXXESEEsFDxhu1eoByfGBVV+Y2NNdmblHmrYYiqBj2yGHw59CY8eP+DD8i/+R7YaTJpyX4PjS/bbVcRA6hVKaRtSqe0sDiLu+46jVDYQW5nDcXcCkJOHVorg2ppA+0WiUg6IvEwJib7EQgRXmrLvhgzDslVtXpVhIfLFR+yeS696rg9vyNMwUqjAsOO4IEHv4GBgQNyRhqtKppt0rTptq4MH4WGbtvScXrxSiVr9dqVaBwTBp2+u5IwouGI7MAxSP/Df/17ZHczApcSThOzWQnQKn5xd6kjKu1dEY6l5BX/MGl5rEJCiLy27AQYC8lc9OZW3mw/GODro6ebLd2TQPyWKcaf/Pz+3b/7U+kiVdHRQ7NNL676HVKJSsDcr6pIF0ioT7o2Ig5cRHaZhuwWOV+3yRMIBOR3sMvkDI7nhu+Tu1H87BiLbbpBuzAjx0Us1s6d+xhn3zwrnRdtjrhoLNwCMbDQRLmHMZFxthew0XZs9AibRiNohAOyhGxGyKYMI+JY6AvYSjmj08atCxdx87MZoFiF0+qp3yWqJgreFbarUqlUcK+pxIHvzLRELNb9gL0EpIaRirr9b3UG77BK3A1vrxvycF2P9eJJRXiQ4h6JQ4m2KjKK6sZ4AKUtZm/Li9DdY8Lw9wdI2ybVXfxpCCvSHI1EAg25XAkbW3mhDbd9Jop2G3WdLX0XXU1Hj0nLcdDmQqdtwcedMZ0/q8PSDMTMIPqcPgybYxjRB6FnysguXECjfA2WkUYXFfR0ZevukGhBuRS6fnZ9yORKIqh7/yNnMLJvGLG+OOxACLHooBwWsUUQNiFneBwi+1DMdPDem7dx4cNthMxJoYjnSlfh8y8hGGYAdRCP9cF24qJ+Pju3hPWtDDo9v+jasXgik+mRhx/C9P590HSqF/QwMBjDyIgDrjmVaj1UqpwLWmK5srtdFKmnZtNALlPF7Owi5hfnJGn59C5ikZDchJFoCK1ujT0u+pP9UiDkClnk8iX0ugE0cg6C3VFEjTFETT+mxys4eKSAQ8dKiMTWYFpF6AZ3tFrY3i2iWvdh/8mHBArdXJzF9WuXsbWeRrPqg6/nFxYYuzl+hpU6EIuPYXh0Glvb60hnZhGJmfjmN5/FffffL6oNma1rALYRj3P1QRfiAXe/rs638fm1HRSrJsp1H0pVHTevpWEghu98+yncfd8wQlEqnPdEoPb1N97Dtau3BBrkwidZpDxnPFPcUVGW60q9+1vffE7kajjfYsKw/a7NuwRdpc8p9OOeD6trK6ATMlcryEjjEJlnlS7BFz4+L8UYISWqppCBSKsH0yZFO4GDh45jbn4RoVAE/al+WfT84ovPhPr+8MMPY2lhHrdu35ZAyy92RZOT+3D//feLZUgmsyvQH+8ndgT5QlZ8vZhoX3vtdVynxmKzi4MHD0tB+PLLv5OOi4/9kz/5E5w5c0YCGhMg6e+MARsbGzIjY0fCf9+8eROZ3awkceps0iGcaxfoNVEppZHPLAPtHbSqm6iWNqH12Gn5MDoxjqn9A/AJeaYOrU1WWwetDkV0aa9uIF/QsZMPol6J4/atTWiGjrGJQeKTFRQAACAASURBVGgGZz37EQqNgIx1ERVAXQI7peJkaODGEW/+7jlWeOKzyq5dsRdLnLMWihgcSGFiYhw3rl/Dyy/9ViC3jc01mes1uGPqElf4t5olsTtWHQ+7Lm83SxiVTeUezOejPxW/mES9eOq9DnZHMhVyYye/z8cwSfD++7M/+7M7u1vStZnskCg/taf/SvIazw//v0KoXINejiHaLZHmWllaloTGs6ZYpexCOXJQ4x7OkgYHEjh56qQU/2wCmEjV/MyDNSF6lefOncPZN9/C5taWzHlFMahDPgIbOwXR9wwTLXZzfgttLh4nYyK6S5gwFI8j6NhIhPwYoA8dRxn1Oj59+12kb84jXCdpR8nXkehBmFbIRNLAqE7H+1zvWJOwxfaokl4n5DFTvO1t7+J/NWF5eK3XpbFT8nBcNbdSCc/7nvqgqMi8NxtTLbzqoPh7iOHKc7qCkN7rYoDSDXXRDRq1GQoe4fMUShVkixUUK01UW11UtK4sVwoKrZto6xo6XKK1HHQdWxIYmMikU/LB1/Eh6Y9jODCAfi2GoW4I+m4Wrd2bMDoLsJ2MwGgMSqxgyGLzmYSZdKR3i1hY2cQ49dyeegLhZERknuLxJCK0aGdlS+KIRpNDVmp82brsZL3668vYWee8zMJO/jYK9TkU8ltSffN7lhWSjoW7MXwf/F1M2Lwp4rF+PPDAQyKiyoVN3dcRAUvOPWgKSWuSYqWAVP8IBgYS2NrcxI0bq2i1eA0DWN/YxvziLdRqRWEgjg6NINU3AJMYvdFFwFGzDg5j2SmIM2rDQm3Hj24+gcJmDzG/g6PHGxiZWMf0oRKScRo9lsRWXVhbFXbFPvT3D6PZoF1KSarHG5dv4eoXK6jldVTLHeQLZTH7gx7G+NRJBKN92Nq5iQcfTmJyMo5QJIBYtA/lYhFarwTHriPguANoGGh3bVy4VsTf/8sHWN/totJy0OkF4OuFMBQdwR//+Fv4+jeOoWeWsLW7iRd/9xbOn/8Cmd0CSqU6LOqrdVj4q+DAWRLI7Gt3RBLprnvOYHp6CqEwqdIquVEUlWQGKe40FRBparm7syOMydHRYVmpoAnk+Pgw1ldXcO7ce1hfW4UtwcFE30ACx08dR6VKEsMOBgbHcYPEkHwB09OTqNYqsgR9/PgxHD9+HBvrq1hZWZYuiHMrzlT275/GE088gc8//xxbW1sqaHYVzZtB6tHHHsahg+M4+9Z7Enyy2SLGx6bQ3zeIV155FSvLa/IzP/zR94UG7+0TsWPxUBNCjDwLhKkYXMXDKZsRiDOeiLq2cW2srcxiZ2sWplZEq7YJvcMuq4nJqREcPnoEdrCNeoOW7G30WmRPUlNP2aZUSgHs7MSwmx1EJuNDrV7Bt7/7FB578gzefe8DrK5mYVp9aPc0dLQ2mt2aLDWrkYNn/bNngcTg67EIpVhWlTccy5KugU4OQ4NDmBjjbhsRiQamJiZw/vyHeOGFF7CZ3hUolZArrzUDs9or5XQHUsz81V/9FdbX16XYJlLgjViY2Jg8+No8bUEvRsp4o9ESCJBfjHuMYSQs8Xc+99xzosThEUk6PRbzCqHyEg73Mfn6vUTmxWwmHSbrf/zHf8Qvf/EvqgsTRXd7rzOMRqUbZdc5MpSQooZwKK1gCFtyvtVxdemoRyHxpt3FysoqXn3l90LEKeZLIt8lLs9uMpcOj4WBaaJGY8lkFJ1YFN1YGKY4bAQQdmwko2FEbBNhQ8Pa/By+PPsuzK0ijHYPJiX8XJo/UQ3uYnoFgCKPdJWfljJy1O4kja9WAJ4FiQcXegxBr5PyFoO97/NG5Acr2K1oXCmXYX4ocoBc5iGHeN6F9mj1dw6eEiJUGoPufherR2nAmBR1MuZoDaIGkTwE5WoFuWIFmUIZ5Tr1rEj8pkRODxoZKnTrJH3VH0DHstFjVewY0LndTVFJw5TEFbOCGIv0Y1hLIFLwAekt6JUFBO1tOE4dzHfcNmLXxJ0s3kDtng9rGzksraZx/4OP49CJI0gMxGVo6FA5OhgV9Q1vBiGGm0zKLRvXvtzErat51GttbO0uCh27mOdsooZ2i5+LMsGUQSiN5FgEsErz6egb6Mfdp+9BIt4vFY+pcw+jJxAHBVeF5GKbOHbsIA4fG8JuLoMrVxag+4jLx8QAcWNrFbl8Go1aRRaUJ8YmEfAHoZGBqNHRlbsmLbHSoAeU1XOQXtBw+2IVWwtlRAI6jt/VweDoKg4cKqMvmYVj1mAYhHaZAJQbMck8AvOKNXgPly7exKsvnMPuehfthiUuY+SG6E4U0b5xzK4sI5po4T/9xddw191jonEn57LdgyHeZ7yRWf0SDTfR7Bn45HoJ//Cr81jcaKDcDkCDg1ggilQ4hD/94+fw9DN3QfN3UapX8X//Pz/D62+eR7FQFaiDNzsDgaLykxLchclzoXEGaot1AmnihG08CwrCMaTIy6KmRgZmVNQiMjsZmYU99PD94rmVSIbxta/dK1TnzfV16Yg4C2GimNg3gUNHD4vW4GuvvSdsy7X1tBA6GMDYkXBfiCzFyckJZDO7Atl961tfx/z8Cs6efVMgKHZh169flw6JwVDui3YLQ0Mp0XMbHU3h7XeUDcnoyISIB9NG/fXXz2J+blHmJc88+3U8+uij8v7IgPsq4Uq5P6s9HwZKkjhkji2OybQWofdWE3O3ruHG1U8QDbVF6d1GFQMDDh58+BSSqQS6TGadkvxct8lE0hTX73bLxtaqg2tXwlhcGEE2V8XYviAefnwap89M4OLMDJptA5HogDiWt7Wugs3q1Tsjiztdzh0D2T2/P8YfGfb7dCEGkJxAOxVS9k+fPIljxw4hGvELupBOZwTezeZLYj7ITpN/CA+S8Tcz8yWa7bYQOP76r/8an3zyCW7dmpVZKOOhqFoIArQnUed1fdI5CYnBlM+Jr9mTx+K15bVnh8vPXoohNj06iV8K+vRUNGR1oa1EzKWYdBMY3x8tdph0X3npZbk2TCqkrqvnVs7dPNd98TCe+9bXcffpk8J6pnEpiSlc0zAtzgUVwYTQNTtJvh4alBLGfOvsO5iZuYhSPq9mbWTlCv3fQoeIHVGJkINGNIheMgEzFoMTInM6iIBFN4sgAiS0dTtY+XQG8+9egK/ekG6LZClJ8CLwpH4vZ1yEbKVh+ul//9cy02Im9basPUzcnT5JBel1WV7y8qoGr3XzEpBnJnkn2bjWJEKVdJmHxEu9w+9VSfJBkp7LysSdY0k77raGwn6RjlT5VxmWDT9lmAwTjYbyr9nJ55EpFMVOnPiZpC3yGUg7ZYfFfQUngg7psmTohPxwoiHUekCNBA+a2pkahsIxjAcH0d9IQk9X0VpbRtzKIGBlEQhUYPg4N1Aqv10ZEPJQ+DA3v4lKTcODjz6GqYOT6B+MwQ4HEQxHhVFISEmUNnpMvOx8TZQLXSzPZVEolLCyvoCZSzNi2kirkXJJVctC7ZVAqmzsqMPIxJfoj+Oeu+5DPD6AZp1WJXTg7YHaYoVMB82aJjO1kfEoBsdN5Eo7WF5KY3hoCpFIn1hZl8pZZLNpIWyUi1WYPlNMLrtaD41mVVQYuAT5zNNPY/++MaDhw+KVNq5fKKKY7qIvpuPoyQb6h1ew/2AJqf48HKsG3VBJ5Y5hs+DsamhOePTG5RX85ufvY3OJawxhNOnC2u0iOTKKI6fuxaWb12A7JfwPP30Qhw5FoBu85l10W0xaSrGDgr9aj6wpHfWujhvrwNufrmBtu4tc1UB2Nw+jU0PUauHukxM4fddRDE2MouUz8Y+/eBkffXoduVxRXo9ilHG/ifCtYjLx/HGZl/NPFkGsuD3pH+98MzB5qi2cMfEcs2Nj0rr/gTMYHx3A8EgS3/jGoy58JRLfsuvDu5KQDQ/T1nYRv3nxNYSCcayubUvAIDQ4ONgnxc/S0oIsoDJY8Wd++tPv4PLlRfzd3/1X5HIZEXDlPcqqnc/N181gkkjGcOLEUTz55AP4+S9+K6/1ySe/jq2NtLjAUrGcVHMmIar3k2ShApulmHMtEp6o0qDUXrzAV6tVxJKE3/M6Cf69sjiL8x+8jqS4FZSRjJo4eCiJ4ycnEI74Ab2ERouG7kCnwXkT56Q15PM+3LgEfPFJGI3mw8jmdzF50MTUARNDo35cvXkdA0NjCEWjskZAg0vOt8nGFJUJGhq6f3gdBOJyC17+WxIwOQpkF4rTOIuqjtwf95w+hePHD6hORnRYGYMgFjNEODyr+2AoIgnqb/7mb5ArFMW5+C//8i/x5ptvyv3L3S12E3eKM/GD2jPPvcO8ppIH9T5dxwzCsV4c5DUka5OsVb4f7i2x9SCZismJxYTAoK6qu0ftV6QgJT3Hbp9J6+03z0qwV8WHUtPg8/BxXJGgY8DB6XEMpvoRi1PdJ4lImLP4MGyRwQrCJmGE0lgkfeiG3KdsajkPPHfuPM6++QbmFxaU/qTskCmBXSMURiNgohayUQ0F0OOKQCwuNHh2cpGghVgogBjHNeksPv7VKyisb8Pm+WabI12xotnLm/X4GETO2Gmx3WW76h1Qr62+04q2996wl0TusAVdUUrVVSkLek9+RHZKQEUGVaXJoRCfGMWm40X0RB49oV0hevQU8cIjfshiMQ+e+wFwQM7hqJ9yIRYxY7r7lrG9sytVdK1RF7IESYgdShQxcTFhGX60DAeaPyQLcD2/CYM3kj8kjMNGmyKRlHUyMBpJYMTqR6IegbbZQGdnE3Z3GVrnNgIOFROEoKkENw21nN3u6Vha3pU9jK//wTNIpuJwokEE49zfCiAQYlDzSwegOk/SvA3spEn9LWN1dQkffTSDudu7KBW6QhCoNThvUgQYsZARhIPll4FwJIQz9z6ESCiFar2JSNwvMy0OSLfXmtjdriJAuvK4g0C8iY2dRawsbaE/MQK/HZSB/k56E6lUXAbC7PAo9Cp7QqJMTbzOxPj4QTz79acx3J9AbrOHm5+WsHajCa3hx0C/hmMniugfmsf+Q2UMDTOwF6GxE9KVOqB0lfKavcOnY/F2Br/42Vks3Myj0wmhQfcG28IffOfbeOb55/H2++/KQP/xB4YxOW3DcmrQ9aZoa1KLjMFbMU1p2Q40uhp2Wv3YygVQqgWxtdPEpZkZFHcXEHIqGO7nblIAuhNButjAxSsLSGcbqFM4WK21KAFmkexiQuENyPOsrM474jbtsohc8ohHneaSqedSIN1g1ydB/qmnn0CCUHHIwg++/wdCVHA1WlXQliRODy8fVld38eqrZ5FKjWJxcUXgb3aqnBeZuiYQFOFGkmLI5mJyYfU/OzsrECGDFos3/k0qvlpw9wmzjHt8JOwQ4rr3zL148muPYGWF3XhBzkCtXhOaNeEzJgA+19WrV4VdxyDKe5Uwo9LhU4/hDJb3OQOsdF50v9U1pDdXUcxvY99ICJX8Cvbv68P+/X2YOkArFgMwaD1fE/SlWWOSrQipI73Rw+JtC1cuWSiWxlFvVRCMVmH5y2j0qiK19bWnnkUoFkSlXkCzRxq6gYCjCClfTQ5eLPISgVdw8zPh9ZC4QtSCggaahv2T+3D3Xcfls+H+IffxuNA9v7AiM3EFyxnC5Pzkwqf453/+uRRzBw8fljng519cxNS+yTvqFBLrGBfcJM8z4b0mL6Y2Gko1QzkJMHE3BR5kguQSN+eHngwV4THCsd6153UXtqSpGJP8YuKT5CTaflW8+Ovf4J133pEzxGLf9OkSa4VdGQxId96fiCGVIOV9SAwd4yKYHJbESD3HQIiCCVEZ17AIkhjd84QoCN82ZM/v5Vdexvnz55DL5mRpm/Y/XB1pWgbKloaK30InGIIRiUIPhRBJ9gnxLBkKCjEj2tVw68NP8eUHH8FstmCT2cjkSl1ZoZfwBgV0l3Su/eF/85965OETsvEqRl5kT7RRYa7KZdP78uA/2UdwWYUedGD4OHdRexDcEeDflEHhY/lFXFJYPKIaTfHTf622IYlPmDWe7qCatckMgXsJwurioSCt01GzCJDuW8FOLoNcqSSBvsf3wzkWd7lM5Q0DOOgZAXQdyurbaAcMdB0dRiwBKxITHbNak0tuGqIBGyPRKIbMIUTKcXTWy9i6eQFGdxGOvsVULAmYNyqVOfieuaRHjURW74TSmLjCfSEE4gFJMKFwAKYdhKGTCq+ssknpp7xSo5lBuVjChY9u4NOPZrG1VUaxVEGzQ201Ji1V5dJdlNeA34uEuVD6IOxAAtVmAwNjSUwdGIVumNjeqGNns4h4JIyR8QB0fxNr64tYnl9B0AmLvNTszVkszy/K5zQ0NCA3AKGofKEoluyEQ3RfGGNjR/D4Q08gGY4gu97Ewpd1FNZt2JqFRLyOI0d3kBqZxeR0EYPDVCOooNtTdHCBxl1iDWsY0Z2DgaW5PH7+/72BW9e30Wn50WzrtCLDE09/Dd/+wfdw4+YssulVnD7eh4lJBz6rDB/Zl7QqkGQq4K8sb7NDbvs0pOtRFKoJ1OsxLC7u4OaNy+g00oiFe7LUDd1GoQLcWtrB5k4F1braWVJEI2UAyWvLbot+aKrOUolLuU2rLp8QOAs93vhqN4gFGGWxlF0EzzW//8wzT2Hf5BjKlQJOnjyOZF9UXj8BDyYBVpw8vJx/bKzv4r33zmN4eAwLCyuyMxSNhaTiJPOK9+P01JTg+zeu35Aig9Uyd4EINVJ5nPAj2Wc3b96QSp5K6DJv8mlIpZJSQMZicYyMjAmLMBKO4KOPPpLdLgl+7n1PYgYTIynie4iKUtKQIlNICWq+w9fF+5PfF1+qZgWjwzF8/ckz6FS2MJgKIJEwsP/QAEJRGzDpyF1ViusNXTq+XLYCdBNYWejg8iVlu0NrjEanhlIlh51sFqOjB/CjP/qJzFrrnZIIVdM7LWAH/xUS5HWbXkLwWM78N5NbOBySGEQomGeI/31o/xTuvfe0CHEzIPGz/PLLK7h09brc4/wd/NlUahDnz3+EX/7yVyIZxfWI73//+5hbmEc8GlPnwSVVyLmXs6I6UVkGd6WchK3NKo1KPq6GIB9LMhIhRpImCA/y93HWRPFlD/4jW1m5jvsQ9HPXjysESliAnwsZglsbm/jdSy/h088uSDXGx3d5Jk2lbmLYVMepy+yISlxkn9LefnAoJUaiTFpRj+IvZDCiRI7sz8pagemXWMzmghB0uVLC+Y8+wquv/h7Xr16XeGzbASlCK2YPZZpjRSLohsLo0UWAHRddMiwTw7EoErqJenoXH/3+LHKLK/A3WqCiotR/rs2nFA4ucKN9/4//oseLSqjKu8B8gAeDKLqoy5xxK03vQ/Dabq96UJl+z2hMESy4z6IIFmRNMcnIoeEOSJ2djWIOevRcdZOobWv1e9UEUtg2nIsY7MLUHy/ocyZXb9aRKeSxldmRTkvr6VJd9HSywfi7TNj+OHq+AEptoBW0gagfuW4VvZADMxITwdt2hweav7uH/oSFfjuJFIYRrw5geeYKli6dQwBr0HpURGjC8KkdGb5+bq8HHKUuXSzlRTX70KlphBL08GKAicBP2wypDFUwZDKi02+xvCl02sufLeCV332C3Z0KCpWyBCnDCEL30QaD8yFey7bg2fFoHMeO3wsjGEWhUUIk5cfgeAqmzc19hzwC+G1DtAKpyJ3J7CC3s4v+aBKOz8bKwgquX7mB3A73MDoi60ObFR7oTq2NSo2fTwx9yf24+9i9CDshlNNNpOd8aOYisA0f4vEyjpzYRLz/FkLhVcQTRVg61RoI37n2Ye46qOYjZbyHVteH5fkC3n7rU2ysU1zXEs09djRTk+M4euK4LJxy3tAXBWJJWiNQIV/tvGli+l1Hi9W2S0n2+W2UfHHsFgJYWajjxvUlaL0a4hEdyXgI0XgEhUoDc8u7WN6qo9XlLIFDdVbb7gvVuqJ+QihW6a6pk6eQCm+xVFnykHhx+vRpCQL8YkfJwowBn8u2PA+PPfYo7r3vXqyvr8oNHwz4ZQWh2azLzCOZ7JN9I8pCsTDM5oo4cuQY5mbn8fEnH4k2HxfS+bmzsPjOd76DEydPCmOQ1bkH4fE9eKxcJi0uQ3ui1CxGmPR43anszuKOun0M3qzo33//XSwvL8pcilGCQZD3pswvcjl17wm0qxIWzwn3fghv83EqOTDx032XC8NVDA2E8fy3HkbErsP01RCJ6jh8bAqhKF0ja2JnIhBdQ8Pi3Bbyu0R5HMze3sB2uoxa28RupoFcrir7ibvZIu6+/2H86Mc/QaVRRldrIdmXFJdoJnVBZzyWn0tvv/Nav2JoK2szFMk2XOYn2W908E31IdWfxPjYgJp3NVu48NlnWF5ZlbjD38XryaT1xRczeOGXv0KlVsXd95zBj378Y3zx5Qyq5YqcBU8o1+u0/i1pTTEc1Xnz4qgU5KYp8DP/yI6YK/IrKhxuh8HPxFN158/SxNSj2PP7QpLZ3nQ1Bc/h6rXLSgqPKJg74uHjCHUTbhThXinaKBhtYXR4CNNTEyIazffBwiAcZRKLIhgOwQxaiEZo6eSIRJ1hKKYh1yH4fm/evI1fv/ArfPzxJ2iUa2IRVLO6KBHWj0bRjcSFCt+JBBFkcqSiSiyOiE9HUPdh7vNLuPzOB/DlSqDVqE8cENyRCMdDrkiD9vyP/oPMtMhU85hC3kyLwUthpQqq45fMnNpqEZmP824Orwsjnr8nUOm6+bp2I0xWXGjzlov5t/LI+qqVtxrYq+pVQWKCEVOupOOTPQSyBlnpCbwm8iyWiGNSSmc7s4VqrQFTp/kid5343rjdHsTgAHH1UaxnK9htVlELdZDplNAJ2+jYOmIcRDoxVBukybfhD3YRtkwM2UPo74xB27Wwcfk2Vq+8C623jXY7DfRKYGrmB0kjPHZ3FKml2gHVMh5+6gxSQwOIxUbEEiVIujS7O1vtcWiw4NMc1JtZdFtNLM+n8cK/vIW5uU00Wh0YpoNoZBiO3UfZCnQ6DdSbZdQrJYEy9h86ASsURb5VQC/YQbAvDMPhID0i9gDddlOqrxqXSksVtGp1TA2NIeKEsbG0gRtXZ4V+nslmhGLKxJqMJ8XOo1giNJlANDyOowdOCqmhmQUySxrqOT8c08DAcA2Th1cRit1ArX4JWmcTYBDjaxdVXVbrhGrZGXehOXQcdlAtUSg4K/NAYuaOTa1FHxKEUkNBFPM11CtcxGyg0y2ip/FvivawoCAE0YYZ8CEcDyOaSCA5OgQrNYR0zsCFc8u4+OklhAJ0840IUYVTqrWdLG4vbWEnx1kK4RtXDFoGzUoOjEmLnZCqjFVhwXPIh7KrZqJTs1fgwQcekqE5Aw27LHZP9CO6NXtLXivp0E8/9XUJ6hLgRd2AjsBd2f1iAG02qPJRlsDEwnF0dEx2pN555y1Ua2X0+Lrc5ElZqIcefliWmBkkJFC3O0JKYmcnCUVQCLWRRLV6fvbKhVhR81XQ1CUoMRy8+ebrQtFnN8aEyPfjqcgz2HkWJax6q5Wq/D8+lpAed6uEzaX1ZJmZwtAaajhycBhTE1GEnSYsXx3BkA8nTh1EOOaX1RFNb8hMspxvYm2xgMxWC1tbOaxvrAmpqVi2sbhYwspaHu2ODz1Dw+kz9+AHP/pDWP6AdKa64cA2g7JMTzhXtAFdxwgiMbwW6nrsiXw3600pNqQYlvlOV4w0h4YG8crLL2FhfhaRcBBRes/FGQtsUaAgEsUCgfeUmGZenBHI7PiJE/jWc98W92xS0BWzUM3KJGa5e0XSeZsKPUokkq4yOxEoivGStKRm/Iy1jKukvXM2xuVkea1u4UQCBQkcAtfaDhLxuKLh93pylnhmqYDD6/HB++/L7pl0lFR11w1FFOF14flr1OUcS0xnddulSaSGeDSC1AA1WuOi8JLs61cdPV83HYVtG2F/GLbhIBQIu/qLLNmoAq/JGgEFo1/73avS/ecJ/+oa2uEgOsk4GrEo2tEwjHAIiVAIw5EYEiQ3cVWgUsPHL/8e2VsLMOtNOiiqc64SD9fBZO6sfffHfyFZw3vzX60ClEIy93+8Low3ssIXxUJaJO6ZHFi5KCt53qys2ryk5glO8vDIgJSURk+92H1eNatRHRY7NcIcDKAKfqPAoEpsfB3qELJ7Uhpc/ACUYKiBbLGAncy2BAS1B+GTNpZ4dCAYRiIxjkT4NHY3u9guraHkX0XFX0fNb4jwI3cVQmHqzzhCme9YXdhcENQCSJl9GAwNQM92sfzBFeS3rqLTnEenvg29TdaLEtcUwdoeXV39iPeHMTSawKNPPIaRkXEkkn0wbBvRJBlnPlik3ZMqzfdPkZROG41qG79/5Txe+/3HqNV8CAWjmJo+glT/qMyx2IoXS1lkc2nUG2VM7zuIYCSBbKOMSqCDyEgMkVgAw/E4EtwyphVFvohssYid7TTq2TIGAnEMxlOol+uyGFsoVrG2uiYL5s16HX6TskHKazkUHcbw8BGMp/YjqIfQyPSQWe6inmUhwKTVxuSBVQQiV1BpzCCXmUO93ECnQSsHJhk1u6MGWTimoz8VQTgaEisQwc7DQflsKUZKtYZKiSaWdVQrTVTKbexsF1GuFkVuiNU8zw9nt6GQgYHxBAb29WP80Cj6RvvR1DWsrVXx8QcLuHFtVW7kZB/13ywUig3MLqSxsllGqxcgCVFIOjZ3S0gfbrckISqWmYJg2Sp60IsUUu5gX1QOfD4M9A/h0KGDyBULEnA4kyhTs61UkgBCn7V9E+NqOO/TpIL2c7DtKiUcOHBAqmC1H6PuMT4fZxHvvPs2mpIUvrKD01H3CDtQQSLcBX06+bJL5lkVbzcSEzQfwqzWOdOi5xTPtjvEp30F/zuT3cWLL70o7sj8fT/44Q+FPeixPsXR1+3AGEDJmCNL0OKeYKODUqmAWr0ssCrff6mQw/rqLXSau5gaj8DyVYTlGY74MH1oFIk4k1YNPr0pSjLNBjB3cxNXLy0gvVFAhVJOjS52Mx3sZn3Ivu0r+wAAIABJREFUFcnMNWE6FiYmx/Hoow9hauqAoCbcVRRd014LQfqaddR8XOZJ/Nxco1sPJlQzeKVz2mzTQVcV5IThCN2+9NsXMXf7FrK7uyiWCkI5ZwzjfSw6hz7Vcd28cUuQIxoZpvpTSPanlAxSSJ1jeaymWKZO0K+KCVehhK8tlytI7CS5h/uQ/J43Z+MMkv8OhiNq7GJaAiGr3l6FQa9z89s0VA26xYf6vtiluLtbM59fFDkv5dSsoF12yCLQLMvKDcXkJaTYJFO5LeQj0uglTguiF3Ph5GEMDg9hYHgYg0ODGBwYEIiQ+1/8HXJ2BVtV6YHPNXf7Nn72Dz/DxZkvUGUBGAmhHLCgDw2iHPBDi5HBHBbUJ+JX+1sR+LBFQd33PoTJXbBaTSSdZH+ZFjBu8aZ97w//suddiD2mnrp5v7q35WHbhHz4xgRSdHXT2MjdwW+7NH5UEvcCF7q6hXudmrrAajtc+brwI2EFy+AtSYtuukKv5Za72oIW9uC/IX14hA/irQz7xVIJeXoHkZLOD12SFrkoBoyAjUhoFP3+h5BZN7G1M4tG+DY6iQ4aIQNNLt1xjkb7aMqR+E1R0eAAMqibCMBAisrwWgzmsoZuYQ0B3wa0xpK46/qo7VblTaMJw4bLx2T+8PWcvvtuPPjwIyD7KJ5MSmDxh+k9YwuJw5vvM1F3Wl2srRTxwi/ewPXrqwgFkjh85AQi4ZgMf/MlHnpaJ2RQrVdwYOogQuEYtssldPscJCZT6OsPYv/QIEj5qFcbyNdryJdJxd7Fxu1lRDU/olYY2Z2sMBOr9QZ2szlk0xk0qg1oXYrxdiWwRxIj2DdxHGMDBxBEGPWMD/mVHuoFTUQt+/prGB2fQyByGY3udZRKm6iVWmg3WHQwydCwk3toVEQw0NcfQDhqqQ35KBMXgQCgkMujVKIVd12CF1cA6rWuGAFyJqqMxDmD4J6NBieoI5ywMTCVwNSJfYgNRAQWXpjfxZVL61hZzMOkVJdjIByPQDfD+PzinCiK1JomulwkJrHHhWnEPmdPrkXBX0y6rjoLt/H5WK96D9iOuNmS9uwPBYUqzDO9uraO2dnbAq0pNpuyupDCUPcJ9ESYjons8ccfRzaXk65ofGIc8XhMVOjffPMNsQ+R5CEVsMuqpapDR3V/7PrU/bqHOFBZwmOTqaSrSwHHgOT3q+dUbuF7kHypXFaJUdfxve9/F4899hgc2xL9OnYjXGwVTV++F74OEWrtwoApososJkinZjIgOWN54Rrmbl/A6JDftSZpwLCaGJ/sQ18iiJ5GXU0K5pLK38D6yg5mb61he7OIIuXFSh3k8l3kijqyeR/qLROBUAB9qTim908imegT6D8WTUqi0G0lMMAOgJJuzFYSz4jUCG2apB1S9JVwATtM/jfPFFVYSME+ceI4zp37UKDGarmMN994U9Qi+Bh+7grGV3MpximSv9hxMkFR/o4IEosJJgAWaPzbI7ORPs4Zs+ir0rLDNc7lfl80prQhmdgiEUV+4FmJJ/vUTlM0pghpRJVkN1UVSzy1LOB5X8VEkV6XJNSoN1AoFoQQ8eknn2B7a1uSN/8/v5hklN6riqeqiyGJRtHh+UVCjfhSuGiaMBuJcOi6EJnY5acGBqQj5x+ef5JxmNz5muX3ysxdk73Ql37zW7z5xllsFnNAIo56PIQ6ldop7xQMIxCOCSKUDDuIc10qncHlt99DfX0LNpMd+Ra87ky4YvGhQ/v+H/3HnveC99hRyivJG2J60J9swLuH+Q40CLJSVDvMm5Sdj7evIIlKZlJqLqUS3x7EKCrG4ifDmQsDPqWeeCP6BPbwnsPr0vj7PXiSz6daZwWz8WlY/XBASq8lAqA8TGxjNVZmJmWghpAwHkAr14/19VkUtC9h9teh9dloBG20TANth2V8EEYkAp14sgQFE1YHCJsmRgMpDLTiSBnA0TEHKf8uOqUFtOpllCtNNFtdYSESEjM0A8uLu7h9cxmPPPYEDjL5EMuNRBCk43HID8PmTaEOkOwltEnH9eGzT2/gt79+G7oWxugo5XTqsjhaKOel0uMhjcVjOHzgMPyBCOa31lHx9xAcjmBs3wDuPnIIcb8SWt3KF7Cb3sLCrdsobuYwFE0hqDlYmJ1Hs9MRn6YGVx7KFVRof932oVppCREjkhjE+OhhDPdPwmqHUds1UFrzoVlilwLEEjn0D1yBGbiEVm8ezUYRvSa7ZX7mTdl7YRXGZfJAUEc0ZiIcJfMxjCCtXByyP1m1ex1WHeVSQ6xCKHdVqaphr9iDawwGTII9kdTyRzVMHR/H1LEJwALy2QJWVzOYnd1GPsu9Kku6psPHDyEc7ce5j69i5tIqttMt1JoUPvar2YoL63izVdXNq218z6+oTYdt8YxS81nieaQGs9q1qZjuOCIgy/2Wjz/6CCsrK0pX0Z23MMDx3vBIRTzL1JgjGeLixRnE4hHZteJrefvts7Jvpe4/Juq9fUXNFVr17gUu6Sr4nMvN6r95XwiLkTMLGdCrGZUHdXqoivx+186Cy6ff/d538eQTTwgkSPYgCyNvZ4vwPBW2aZGymyYs7kO1VpQ5I11+Sa6xTR2LC9extnIZo4MWHKMOy+jB8beRGg4j1U+NPqI3VM6viat5qdgUw9PMTgW7OwXk83VUyzrW1htY26yjixB8tgFS7GV3jpBWjyaPavGZRa3jD8jnxAKTSZYeTcFwWB7DLpYojGXT3ykisyLCpJwpshgIBIPKbr5YlO6IJoh1uvi2WiiWq8KsJHOPu4r87KLRGA4dOozXX3/d1UwlvG+4tH/uqvWEku+NSHiWOP/yoD8vtonpYk8lPBH8dV2N6UT+5JNPSSLwoORAQLkTSyfuEYMEJt+bcXmxmmeUr/PFF1/ElS8viYo77y+GGOn4GY0Zbmi7onPcYqnzIiQ5tb7h5QG+Rp53XmdPOo/fk0TmbjsTOmTiovcbGa0HDx7E0PCQ6DUyQVMM4P1338c//eZXuLm+gW48DPQlReJJj8VgulqOg/Ew4raDcLuH2598grlPLiLOsQHfT6UmK02iRMKESHjQI1TsJRY12FTtqKukLmw/vuCKvDHehHyTdAFVi2duNdjlQLZ+540TivBuXGFoyU21pyjPQ0d4RkGEmpu01AY2I7m6GRW06MGYXrV7pwOjKCSJHj165/AwdEVySViQOtk1lqhX+K1+xPUH4G8dxtbmCnaKHwChTWh9OrqJIJpBP+okYzAIhWMIJhOocamSGDJ3X3oaIj4bU4EBpHQTT5+axmPHk3C6S+i1c1Jx1qlLyMzDXrYF1MoGfvvrs1ha2cR9DzyK8X0HFOWTHxadUwNUn+Delqp+ibkTJqNVwztvfYYrl1YQDQ8Lpb5UYcLiXKGG9M6uQEIHpg8hFI5iYXsdeV8DvriJSMzB0elJTI0OIxAIYTW9jZvXrmF1dhGBnoWJ1Dh8rS5u37iF5dU1DA6PYHx8QiA7DqnbTS78aiLbpBl+RCIphJ0kfPUQ6rs2atsmutUeAk4LocgWguGPoRnX0O5totclLZ2eK/z4eOCVuSeXDrmS5PdrCIeVPpzjkLpLFhLtHug71Ea12pCOq1lngcR9GaY9paNLBh93tXQuUVs9pEaiOHrmMKIDEWRLWeQyRWxtZLC1lRW3ZsIrsVgYB48dQCzej2u31vHuhzdx48YOMlm+QKVmwY5cwS/KJ4wdjkAklinBg6+1RP3FclkwewYkx7TkRqVTcJ22M52O7O3Y/gA+OndeZIA8ooIKrrTRUP5vnt8Tgwj3cTY2tiQQ8Kbnc92+fVP2YFxp0ju7NcICuyP8oNyvPQRCkZ7UPpLay9lToVHzHQWxe2skHnlfkpvWgxNw8N3vPi9Ji1YZlGrqSyaF9MFlaM7bSO9m58a9JC6mc9mZXf+xoydwz933ggI16c1FrC7NIJXUYek1GBpNEJtI9gcwMtoHGv82mgVJQmTQVatNlMsU5u2gUWuh3fKhWXcwc3ENq+tkzzrYyeRRrVela7VNv+xYqTGGIoxx8ZuBWc3AhZrjzgzDksSUxQdliqiurlYw2AFxfhuORAVmZcHBlQL+PGfhDLqG7dyxG/GuqdQrna6QHVbW1mSZXBRIWi2Z66lOQ8G8PCdS7Miaig+tjhIgFnINCyUqY9RrAs/ysZyN9gtceRKDg8NI0qw2EQeTFs+MV/Dwd3urCFyv8T5Xdlr5bE7g6ddeew3XLl9Re4CaisEiQuvOsbwmg0iIB0vzfXhuG4zvfA4+jsUZk5XqVlUXxX/TyYCvi6+b55c/z/N76NAhHD5yBIePHBah6YG+FGauXME//PIFXF9bRjMURCMSADiTi4TghINCvR+IxMB3k1tcwoe/fQX+WgMxMgYaTTS4vM4cQCLW8z/8H3teFvfYg97FkQPtqlLwwnh4qJAf3AxNGInJhhdS3phL+1WPV/tfd6xIXEMyVj57ihleRycpSWAGfshCRSbFWG50NUfzblCV5BQdl8mKGZjPI72wqBhw/OPO0HxKq48eU46VkE7LaR5DLp1BtngeLeMGjHgbSERQD/tRJjTCKiEQRmJwSDy4SE41bZLENfjaHQwHohixAjgcD+IHj5zCXVN+aK0N9HoUs+U8Tc0/wMTbcbCxXcLP/u6fsLqewyOPP4uBwX3wx6LilhwIhcVWhGrSTOYyxPWxou9ge6uMD9+7LDtboUAchmWg3WmKfE42kxO7kumJSUSiMaTLBVStDqw4bVF6iIccDCQSiESjyBQKWFtZR2knj161jYgdQTlHa/QbSO/swGcaOHToKO69934kE0lYuo1itowiVTkEKtTRrmnoVIJoZBx08w58nRaC/jIc/xLgOw9Nn0dXy0Ox0dWAV9e55sBvcMbAYTO7XzLhiIMrRRQhnHJfj0QFGQrTWoGUc7KPleq7R+6D1oZmkLnWQSBiYP+RSZlnNVDH1u42ijtV7FATr9sWOIvw476pCYRjAZiOH7VOAJcu7+Ctt+kMXIJjJWUfhomJiUucauukY6u1ClZ3XrXJQ8W9Jd6k/B6lvI4eOypiozx/BmE0dEXs9uJnF6Uz3gt0qkr2biVVJGpC1CDz7/btWXmP01PTwvwj+9BbFnXzjwrQsq/nmaqqtKO6LLXzyMDtraB4gciD4j1YUNAO+WyU6zd/ITtAJtDvfe87eOSRx3DuHJ2Xm0rPcG4eb7z5BtZW10Wjj93KrVu3ZLn/Bz/4gSQtznkee+QJJKJhZHdXsbt9G7FwC5ZehdZlZ5WH7ScEOoBkigQQCjlXRJ6MhUqj2UWrSc08rjNYqJY0zHyxgrmFPDa2ytjc2hG4j7JZpk8x1ggTiywTeaQ11f3Kordb/PG9CdGAEJjYXpCU5WohcVmW5AbxQ1PFdjAUEEUTBnkGaUls4aj8PrLoeF35fart84/y/1PzKiX8zZmaUs8n8uTBlHwc41WDRrdCwGkIitSqq0RLZQ4WuIyRLBC4L3f02DEM9Cs5NUKKVPKQAl32XMlSdgR9kG6OqwGystRGOr2DXCYj8DM7/cWFBUmOfKx6HmU1Jbtb7vhEui5RGlLXxputEh3h95i8PFo9//YeJ+fKVT4SPUYXTvRmanxOPge7cBI6BkeGUSzXMXPzBupUhI+TkBFCLxKEn7JOZLMmkwgTjq1V8enrZ7F1+QZCLcAh81GYU5qSmHvu+/9BPnlvPuSxbjxI0CNmyEDaHeLxv71tbjEmkgG2a3TminXeuVlkeKwC096Xont6SYjf97QPxbSO/H93qKpmX3vDaHpEfRXOlAPRaAhjkN0KD7a0vpSOk+DAhODAssnoSyBm3g2zfhy5rSIKhQsw/dfhJ6U64kfNsZAzdFTItqIddyiCYF8STVbfeg+6Y0trHdJ0DAcDSAG4b2QIP33uYcTtAixsQ0fFvTl4t5D6zQGiidm5Dfyf//v/i3B0CA88/DRCkSSCkbh0SbQx4VyOQY34M5U8hI7dAmZvbuPzT68jFKRifACtDlv2KvKFnGzlD5DcYRgoNWswYgGkJlKiPBAk1i/eQjrKDXpo1ZBL59Gut5DZyGJzdRNbG1uydsCfnz54AKdO3o1wOIqd9A4y2xmpfg2DOxlB6L0A9HYCnVIAWsWCjTKCgR3oxm1ovivo9jbQ7lbUNndPseu6Pe5WEYfWYGhcglRbvJYUFupm5g4XTxCTBF8rSTOKXSqLLjIzUSgzmUQdwOjC8gOp0Timj0zCCurYye0gvbuLRoV7SnU4IR26pcmO1PDIAJrdhrI+MeLYTpv45MI6dnaAoH8Ax48dl6TF88kuVilKqBuW1TQZWJcvX5abmdCSd445P+JjOJfgTguZg7QGEUJCqapMBEuKSMGf4TVm1e1BeVx54PyIkPaXX14VpuBdpxSFnjYZJHWorkmdfa/CVXJJ/9qtV5BAN3F594o3Q1b3LTstdqgK+mG3RG1FUZnXdQl8DEhPP/00vvnN5/D5ZxdkDEAW27vvvovlxSVJynSYFZuKdleKrZ/85E/gOBbeeusd3HfmfgwPpFDIrWNn6yZCgToMXxm9ZgnlUgb1RhGDQ0lMTA7LviLhNlFN5xi7x8TTEQPMTkuTIm11uYRPL85jbp7EKnX92FUYXCh3Vc658M0zw6DtoS5q11TNAUWYVgb4rkq4O8vj6o10R5QHkiVsIh2u2AGDr7tTxbjhkcJ4XTnT4Z4bZ01Ujkjw3HB84DMQI7kowDm1IyarureywxPcUSQJzrEIWXP+yc6Bcy7yAxhL+f/fOfsWLMcWK5i+/n55nOW3lUILP0c3jnK+RfUJnglZTCZrsFzC0uKSwJz8vHl2CTHfgZHdrokFFzsjngNeh3aD+6ZqPurFWksctRXTlEmLZ9pjiXtkHknsbkzne/XQMA9a5Pvi7+DMtEiHZlkaIfphw6bfVsCPZsiBPdAnHofxviRispcWRsjQsXrlOi78/g3ohTr84kiiCgEuRms//Ml/lOchA9DD9j0Yz/u3uHLeGeCpAyCttqg09IRNxOQmVWlLDfW8F0+4y6NWqnmA6sCko3CzO/8WyE/8bpTEyd5SnvpdHlbP5+YhbbOakd2MLqr1OgolyvFAlAR40VnVU06E1FifZYASWoFQHGH7JOzeaRQ26yjlZhAJXUdqzEagvw+lbgerpSJ2ez3UbArr+hGMxxFKxOELBpDvNFEnNKTZiFoahhwbAz4fHj94AM+eOYCkWYWNIkxKGPUoccM7sikiv522hXMffonfvnQW0wdOYmLyIII8/NGoSNPwb0on6VzEI62NH3JbQyFfwbWri7hyaQGFbAP5Ql6Yhv2phByAeCQmVVShUsDk4f04ePQA/H4DPtJ+KbNDzIYW6dUW5meXsDi3hHKuim6zjc2NrTvK1GP79mHfvgPS5ZBBxX2u9XVahNcR9MdxeP9pJIL7gFoAvnobITsL01hCp3MdGlbQ6xWV1FTXTVpyOxMmZnAnKYZnhPIkouN057PnW1WdqTv3FKjOrYg1YvGEW9ldsSRsQ7N6iPQ5mD4yjlh/GMVqARtbm6KJRukrGciHdfQPxjE5NQYnaKLZbYrSP/QkCsUw0mkb5QphJkeqQJIa1K6RSqqyv8IbrlTCzMyMSPcQomHS8lAJBjHCc/w+VStIP/YHHLnJa9WmLO0uLCy67t78LFXy9oIB55icaTHwEeplkcbBNjuZK5cuSxBjkvCG6Lx3hCLtdn8MEh4Upujsihh1B4Hw2LrucqtnAaMKOWXf7nVxqoDo4IknnsTz3/kOdnbSuHRpRgLetetXxV9pfGwMjz3+GC5c+BhzcwvotXV845vfgGH6RJXjvnvvx8jgALKZFWxv3oBjlOHrFVEp76Kcy6DbasB02LX4hRTCIoVnjQVqt6uh7VrIO3YQ+WwLxYKGG7c2MTe/hUKpLMxcdj1EAVTc4PVkl8iPjFYZrlSTIn0KKiLQr1wTBScy2Ku4pAptdhNKWoyycIqRye7BU+zh7+ZzsbAoFriWoJaMSXcX9IDFBMlo1Ax0VAcoMlEaLXPo82fJYi67A3ZjnsAyEwBhOtkX6/A6KObpl198iWqtKsxCT+WDMzcyQKXjIaRu0ysvgGRfn2KDulZQIgRMfkCvJ/5cXE7nmVFKKQod8EYtAoG6Pls0hVUNgiLG9doKvvaKH1ff/F8pjnj3gKdgT1SDRY/XpUmx2Xafg6pEJIQ1G6iUq/KxUYyX1Kq6r4cWfeUcC7G+lLi/79s3jgRtTbJ5fPbWO8gsrMDXJLPXZfuy26MihuD3ome1Nz/yEpYkGFf+Sfm2qMrPq+CYbDkAZXLiG+fypEpwSmGDBo08IN4gzyNieBWox1xUS8zcF1CHytu0J8zCf6tMrzy9KLNSq3BJsqmWlN0bWlp1dzgpladceRMmt8aNLnTbj3DkBELmfajnTFR2ryERnsWh40xMMRSoJrC6htVKBY1gADWy3sIRJIaGYcejIC8xX29Ahx9hv4Go3UW818MATJzoH8YwPbAqGwhaFYRCvC6Uv6E1QACOFYPuC+KVV8/i+o15PPTQIxieGJWlVy7uCTEhHJAVdZ+mbgo1AG0im6ng4mc3hRq8u5PHdnpd9tX2Tx+TWRQN9eiLNTY+isNHDqLTbiGb2Rb9RZq8cehcqNVwe34BVy5dk/0n02eJ5hxFQ3kTDg2PYGLyADa30tjcWEckGEC92sba2jYalQ4OTp/GSOoIzE4ARqcMv7kOXbuNdnMOvW5W2FWEczkkpzhul6QJjbtJrpoK9RZpzyJEejXnUoFffd2JJe6/1ailK0QOVppc0iDk64R9SI0nxVDQ8AOFUgGbm9vY2c6h0yXTzI/+wQjGJwcxMJzkx69UOTTKbCWwvgHMzlVRLpNNl5TrRxuR3QwVyzXFpHK9l3jjr62uYHt7S2zAw9zqd8+1sBk1Uu+DUh2OjQ2L6kQ8GhUn5hdfehlXr16XJ/fkt6ggIGQl0pqDfpmJESKMJxNyPZg42aEJM03mcYo9xmQv91ZdieeSecezztBLOIvXkEGPXRC/J8rz0p5yhqiWhesNzlzU7I1BigUGH0DhWnaIZME988wzePaZP5D9Is5ZCFPyeTgn5v7h1P5JrK+tyRmqlhkEfWi1a3J2jh8/Ab9tYWd7CTeufYzBlIVGNY1CLs39GLQorSYU+sqdrkgpjdB7ikWDCnL0uqIRZLNlY2FxB0sr20o9hjGGcUDOEE8QrUkIpX9VzIDJgIxjHfvGxuUkqTGDQmNKhYIbW+jyrajdeyMQN6axQHZNaJUaRk+SFr2raHzITkosaNyC24Nb2W3xhbY7vLbKlp6PkT0pcRFWNHPCwkyOfK/SmVnK24yFJ+W3JIm6sKfAbi1V4At8LvM4BRPKDJPSRgbvEDV3CpB2r2lC9Dp1+pS8Ts65uLbAHTvOnTgv98gUnMPRylE6Pukwm0o9Q4SuFfxFKTcv8X0VNfBQM2FoCst0zwSTsdtvmCDDtmfS3VhDi7M9zhybbbR5HniumBd4rkkg4gwNQDASRDwaRiqSwPbyMnLrm+gyB/B9u5J52vf+6H/qeTRZVvi8qN7Og5dRW1zwlcRBCwZVfewlNeVO7A14vTaR/18qCtOWKsiTK1GfpTogMqh04T9JjiIiqpKWCHpzm9u1J+Hv5YHma2LSqlfJyFEYstzMtboaThpMFK6+GBOXLECT7OCDbjmIJo8gYFNiJoFKeh4h32UcOxlHJBlAqVLB7PIylnM5NIMBNBgQgiHooTB8tDlPxlGmgoIZFIjD8rWgN0qYiCTR1w4iVOygsHwLWmMTtq8imnGkfVeqZfjtKAwxPuxgfYPeRIN46NH70deXQLyPbXFU3IdN2TnjMqiyXWFpwpW4rY0cPj5/CWtraaS3d7C5uYVAMIF777tfvLc21tfks4nHInKjrFLloF7DsSNHEE9Gka+WsZvPYXN9G34nIkXG5kYahWxRIIuxsX0YHpvA0vKqDOEjQT+S8T7kMnkU8lVMjB7GxPBx2LCg9zIwMQ9fexa91ga63bqiF4uaO2cFrGjVbE7eg0vqUXOtjswSuIio7ns1N/UKHYYj5VSqKmbRm5SRZlsWSWMDQdnPCiZM6gZLUk9vZ2RButPVZdl4+sA+DI4m4Ph9CITp/MyfD6LdjePK1RzefOsyMtk2Rken8cCDD0lVSstzGTwD0tHwedOEV0j1dWwhTHhJi+efEC5fvzJYDMvnSAuQluixLeCVV1/D1avXpOsicsDCTmY2brA7fPggnn32WURjUSm0eD8I06xSEfaeGKaih0KejMh16frYnSkWpVoVYaWrWHMqCPI+4IyOGnliL2LZUt2rSpsVNEVmO2KhTiiU/72zvYXdzA567TbuOn1SlpdFud7xS9VvsOh0547CeBPNPkjhwwXVYmlXdg2JxvCtpbeW8cVnb8Nvc+2hQB4wWrUGqsWSzBoZmGUWLb5WClEQ1p/OGRVdDHxotk2sbxSxuLyJdlfNzx3bpXt3VDHHpEXEQaj9LolGqO80PPQ7uOvkKelaCecTbWDhQbflgVRKgrmaDXYEKuNsjV/8nLg2wySlZvOqQyacyuVhEiyYcFjkKUhxb3XA8w2Uc+FGdA8WFhTJ1VnlZ8RrqNAtXTwCbc53vbmSnAOV8ASybjakmfDYiNIpSqOoZnpec6BmrjXYoQCefuYZ6dr5816CUomHKBhJTyqB0YySM2xT18VOh+s5Fb7/WlUIUjw/zAcye2sqXUvvWvMe8eBBQcLcLl/6BJI1uj0hK/VYABiKrk+4k/uD7MIEp2BS51yMDEGSS0iAcldQuEKks/vm41wZLNEE5XWijJM3tBVoQXakXIFadzeAU2Jv4Msr6iUmNbfy3IgVq+TftqAMjsokTzFPVOXoHjy3NSdVVw0wmXtVUlQQEasoNf/iRRN4yS3LuSjHC88Lyb952FiNEJtmVcYlXp2tJweKZA+yjfcHEYxNI+DcDV9rBLXtTTQyH2BwuI7EkNIhZKvFAAAgAElEQVSQyxeLSPPD031oBwKoWCZqtDIJhhAeGIQRDKPCRCrVDhC0dMR0Cykrjn6EEGg0sTTzKQoby7B7Lfj0uhgsUkSVIy7HIoTEyqqKkycP44GHziAS9ctcxQ45sGhl4pDx6KlDi5knysUa5mdXMXPxGrY2sygU66i3Oth/8AAS8SgaVTLb8lhZXEQxnxfhSg5wFeVXVXcWl/pgYGR4QiRYVpbWkMsUJGCOj08iNTiMrfQurlzl4nQLIYqLioAgMD5yBIP909TvgNbZgNa6DV9zCWjnJICL5w7nly6JWg60cphRis0c/rtyR7K27LIrVOBSCutekqaKifycTyn7S2evdeGXheI44kNhaA4V/Hnza6gW6yhky9IhpLj8ODQgiiNdrYFA0BZqe7lkoFgK4PMvN/D2uzPI5tuY2HdQ6MWEU2jZwWqVNyDnAblsFqVCXoIgq092RdyJ4QsT0lG7IUF2eHgA0UgQff0J/Pmf/3vuK2AzncE7b7+LV155HetrmxKEGNTZaXmzF1KDf/jD76s9IBe58ObEpFjzTLOIC/gD+PzzL8TqnsFEorDLGvSKSv7tQTPPP/+8zKY8uR+vOvaETqnpV6uU3TmJhi+/+BwrK0sw9R72T47gzL33IhyJiVUPE51uOmhw9iiWOFxhDEoRyg6dBQiXi7nvVCozGAPF7A7e+P2vgW4ZAdsHrdtBuVSW68luSymaq2KFzGLOArmrZ1HlhtWJZmJ7t4zFlbQ4J3A9nUoNjmMqO3aBzlnNsPJmkbuXtJjY2KFyH2nfxJh8npK4TS6QN1yHZlt1KW58YYfJpMCOkuQB6n3y+rNIqLoO6Qys6v1z90t1OqIBKHCgWrvhayKJTBm+KohQ0Qb3JPD4GgRx4h6nuxjO988/e52LUglioyDqFZyDugiYp6rCWCbd3FdmnVz1mT6wH48/+QRSA4PyGXkkIo/hx6TFuOKRfEjfty1HCqVyWdnFVFhctJTGJ3+e7EZvEdsjZHgFltd48HGy0+uSM+RckpznrvEoUodyHva4E5LYKGUnpBrO61ROoGqJGh1RT1EpdSi9TulepJjTfvyn/4uwB/dYIXuYjTeQdtmy7rC341JO1WFhoGLVpLojdUN/lXShjBzVkM+7uVQychUwpEpyhThF3FElKRnKuxASE6OiXKqKSN4kPbTKZTkEzPo8ZKLS7no20UPL4PKu6BRSXsmG6URgR0YRDN0Doz2BbraM7PI76OIawqkmEsk4gsGQVFq7lTLqto2saaBEYkYoDCcUQyASQ8lQNzNVwAl/RuwAjHYD++IpDNtJtNbyuPLuefiaJWi+jGitWWIj3xE5FYpUotdCwK/jyacexRQZbuGQONiKKrwsq3Kznh+kIW01JY62t7O4+NkVXL+6gnabg+QuRsaGMTScwmAqgXKhgJnPv8Dc3DzqtGfRIcuGIUrVDA4j6Ccryodk36C4116/ehO76Sz8lo190wcwNDKO9c0tfDlzRURY0eHAXkMiFsX05AkkIqPQOY9qrwH12+jVN4AmFSa4ZqDuUVH2EEV0FZh4c3pAoCcx1OX7cgk8KugowVkGLZFLkiDOBVHCvcqKg/BUNO7HyHQ//DEdLb0uQcug+3TbgK9nQbc1oQxzmZMsy65WR7tTh+OPoVS0sLhYwQcfzeHq9Q00uzoGhybxta99TdhwvFFOnTolN/DNGzewsDAny9hMWnwz7GCYtBgw5GbtNOU5WBDQHuPUqeP48//2zxCPWLKUfe3aAn75yxewvLQuO2c8u5zh8PfzxqUTMdUn1PKpT9QLeJ75ufMP50SbGxt49JFHZcXh/PnzokBBaSHpvr/inPBVYgb1CWkIyXuX9wafLxgKyfMTauf5tkT+jH5aOmYufo7Ll75A0NEwNhTF0aNHEIokBFa3HK5khFGuNsSqwyKhyXQkiHFf1bI0FEo5ZHJZ2evj58hz89Kv/wno1JGIhrC7ncbS0grKZUUN5/xHGmmXNs2Chg4I8VhIoORKtYFiqYNMjlYXalGV+32iN0rGm9uVi3wUz4gkMcUs9lumfF5kz40MDwo8JUGS823XqLBSr0l8oQKLIrcoBwUW1uz9GM8EuSGURp8wdy5EuyT+kS/5XXRBcFcMdEpmkWCkJJYUg5OFFrUcKbHFYK3LPS7dnwbxoarRvp4dktd9CoyoeAEK/OX8R5V7TJbSYcooRy3GiyaibcnP8Dz98Ec/RDgWlfgl77H1/5P13l123deV4H45p8o5oAAUCjkwUxSzZJmSLFlOCm2F7rF7ZrV71nh6wteYf3qN10x3e1kt2bKyRJqiGESQRAZBEkRGIVXO9erl/Gbtfe6tgjylBYEAKrx37++esM8+e1tcFTxM9f9KVbAorwnPM/fYyLwkrKxOazOLeq2iWEOYvEr0qmrEDaJFlIJjN8QCmEWRO3djIeN2kzxvLEyUAxyBaRGtnL1b7k2SY6BkJaUc2suEbC1Sc0cuU1M8m1ZRTf1SbOC+J88Nc9Wffut/bou/H+AcxRSqLeAYzdxUpeygGYuJG/HWluogGPrj7AGw8jCihXN3deFc6MetDF1/LpcVJfBHmC2pwXbBDG/eWXbj/KpasWE5LwIhMC3s0UurWFSnJR4/zxQPDA0eg7ZASBkf7ux4OFvK9CMWP4xQawLtDR+25i+iXDqPVCaL3t4MOnu6RZufWVxCqQ0UAz7kqGQQi6MdTaAdiaIVC8MjdhCrLSogBxHwtpAOhzCa6EW6FkXxziruf3IZtdI8/J6iFDPIsYho/iepczQaFXR3J/HSi59FX08a6Y4UonT4lD4hJVL42i1o2uC9jfnZZZw59TGWV7ISsxwZHUZnJoGpqQmkkgEtfl6/fhPTd++KrZZOdWDv3j3o7e3WMPnihavY3Kyi3fSJmLE4vyD4dHh0DONje7CwtIorn17XTKPWyKNayWtovH/yEYwO7kLETxX8GTQr99CsrKBZto6AlZ8pEJCa6j5yJqUliwHNEJqa17nGoIII3EVedWZkiXFAbsuPLIi5xC/WlZ/stTgGRnu1VNwKVNCmWLGebZ+0H8mIY1BmYjbt5rqCTr1B5YI07t4r4zdvXsL9+XXZWuzdewAvvviC9AKpC0lnYtLP7927i/W1NWysm5AwYZeR4SHtzEhajEmrwUBupps+X1sSQ1/72leRSVOVAZibXcMbb7yFbJbW5Hw/ASmrE01gR8UuYGJiQgGAC6AffngBpUJWUCTp9IQE7965i8888xxyxSJOnTojurQzqtI11+Kw49orllirjS996Ut44cUX9YwQ9qTbbEdHl9yG19fX5Jn0+KOPIsPg2axiYfYmioUl7JnoRyYeQjieECRGuaG1bA61uh/ZXB0r62WUqlyZqYvhNjTYj2g0IN8rC5C2nkByz5tvvIaDU5NYmp/HtStXbCbC1072F4sxR2VEquRKgB7EY1ygpdt1A6FwChvZgroNnqhQkEvefMYsDhmZQhHMWSswpilhtpADlfZ0dyAW5mItk5tHKucMgDwwtUYN9aoxD3Vujf+l5ovvnddV4w+SRRi0iejUSC93VBlYoLvKGw4SwBPPXUS5+G4jeJzNk0BCdRzuL+3VOYqSheyBRhzWoVisrTfrgiK191RhR2azyEKxLLIZP5d7suw+lRx5GDweTO6bxPPPPY9kOvV7C+yFfFHL0bYPRziY80kWy1FM7tuH/v4BFdN37kzjxvUbIuAInm8bCYmuE5yzahxTplEn9+jqgrPdsQ5zgAtP60kUN8KuT8Dnt46vSuulsuBQCps7uL/gVss1nKyR0GcamvobvjdCjtIudebaWi/ww/On3/iPggcZuFxWnxUTtqinJMEho0M754tk5+MmJpdZKAkm7dS4o3VjKT5cBdqSnVUL9jNsbuP+nWHdpjrgsqH4MIou3Ggily1s20O4kGGTVvT5guZRbnKUYKiEdf2qurwhH9pkO4bDCKa7kUxOIemZQn0zhtzSTZQ2zqIztoTunji6BrqQ6urA7OIq1jazktffataQDwVRTqSQDwQRyVDePwZ4g2iQnEdYIhJALOhHfzyDzlYUne0YVq7P4M7HF+Bv5BFoVxFoVSVrxNlhIBoX+6lWL+LowQk89siU7SmQrZhKIkLdMrIgA/aQ82uYAEqFMm7fnpaNRb7Qwu5duzEy2o/nnjuBjjRxdtK+ubCYE3QSicQ19PcHSI+t4kc/+i3u3lmH3xPD9eu3hfUzifYNDmJ0eLdUCW7cmNbD0WjnUSrnUS7UMTF6EEcPTiEeoZTQLFr1BaBVQqNcQV2eVDwTdfYAap4E7pIFoTa/jUKhaAHbH9Qv6uRZBcwixPaWKL9FTUZ2Hgz8obBXqhuchXHVgVVZ70AXegfTiKU88AcJEbJEoxYlnaEpvMutf9tBYgFF+5FckYrlYSyuAO++9zGmH8wr0Y2OjuMP//ALmJm9r+5lbGwU2ewW5uZmkcvl9T2lN8dF264OQbhuJc2KlLRws/3owt7JPXj66ScwOTmuZHvy5AX89Ce/xMZGVmaFoRAhX5vj8SEfGBjAiRMnlFh4D/y+Fo4dm1J30q5zFy+Hq1dvYXhsF+ZX1nCKytl1OjabJJGLXFiFa9JMfI4JDb7yyit6pj54/335hZEqzgXhoeF+zM3dx3OffRbDfd0obCwgFa1g93gSrXoWVy5fRb3RNnmeXeNYX1vHxY9u4PbdddydyWH6wSrylToq9SpiYov5RNWXpKu6Fi9K+bJmcs89+5yq97NnT2uw3yI70117cWKAVdDOYXFadQYrrhHQuZsJTDqe4aDcCrgqYdRn664oJuDCcZrt+Oixx67ch0Q8KuuO7VEGk6pjAinBWO1J2UoIJYIe/nAhXFu58KjjImyoJWYhgdYRWIdG1qaJPm8z+QSNucgTgzpfTxycY/b1dOnP7FRZhGps4rXzsTNa2ZHQo2h2tdYU2YzPNJNPR1e3VCioB0hFC+okanVBIxRb/OX3VddTppoE1UdMUYJwY73WVMc3tW9KzhS3bt3SmSchh9eas3CSkyhFRlIXP8T8ppSSM6rRrpzj8+cmMPcaSj4vENA+W5gyfZ6GHKa1M1Z3oUTzTbShARufh10UHDFrV3BB4wErTCTs/rW/+A9t62istbVvwLmVwXn8RX06O5SuJuGOA6Y7Z9pOGP9qp4rfi2/Alol/f2N/p9K2Ls698LzYGoo7cKPUBFpt5LdMJ40fxKL18NZNaJXV3DZkouViJ2kRCw8G0SLER4JGioaMe5D27Ye31IXi2jyyi+8h6r2D7u44+oa6tYmeLVZwf2YWwUgYzaAPa7UGCuEw8tSYS8ThkfBpWIMtf4QzNB/8nhb6qFrsjaLTl0C8EcbSjWnMXL0MT20LUR89UeqiutIkzeMnwa+MZr2IE0cO4vixQ0h3xGV7ncykYB42QdFxhalz3lhvq2I/c+YiTr53Cd3dPejv7cRXvvocdo1l9JD5/azFrHy0mtQHIqv5ch1//19+irnZTYT8KVkJcJeDyaO3bxCjI7uwtrKF6elZVaL1BoeyVJSvY3xkElN7xhANlYE2rVnW4G/X0Kw10agxabFi5GzLZU8xKQW0e8O9JUITfC1hyuyEApLaYRJy4TUePSYwX4hwgSn5k0RA5mBukzMRLm430NOXxthEHwaHCdUGQPF/Mpc4KySUKieBAM3jOPMIgCzb2fky1jf9yBWCuHjpOu7en9V16u7pU9JiwqUq/+jYiKA57mXNzc3j0MHDgmJee+01nS/qrrkIA58PUYTRQjqVxPDwoLrZY8cOo7OzAz/84T/jl794VQVeqVQXZOPuRfF9DwwM4QtfeAWXLn2IK1cu4+D+PfjOt/8Mw4M90vIiJ+nUqfOIpzqxms3j/VOnsbG1pcDtBiU3ICuAN22BmeQOJi0+T2dPn1FA4u4b5Xb27t2NTz/9GIcPTSERZqu/hcePjCC3cRc/+af/jsuX2XWVkIgncODQfnzr29+CLxjDL157F9mCHzfvLuP+3BIqdVb87JwbCIb8qEsVIa9OjzUzYwIrfwapN996A1XBXzuJQcnL6Zh2xhJWCLNATSWS6m44oyZrknYhsQjnVT541JG3xUhTh+TwlQQfkYTFBWSxltl9W9WumEYRBBZILIjaJIExfhiMvVNmO8LhzsxQO5ZMWqS8cxTBh8gR8VasdOw++LM8jAPBkOBPU/OxOMru0sgMDXlV8Yx0dWWQjMedHSpzwnCTAN+z5tHO4i7JO+VyTbN2PquMAUSDRsdGceDgQWmZuqsObiPgNgo8JyRXrK2voVAobTcQ7CAZUxPxlDRGhVTlONv2IJ1KKI7SYmdra1MzLWtUGqiUTPFDqJgz7nHvn51BZwmaXa+c5SNi1nZ3kR3bQqmQUwfHxOXqy/KZlRtyw4gx6qLJCHWJKU4L7DI9pdhhScvmCi4hwxKQLbRZS2T7H9sViEPHts5oZ57lJi6DDR2DPQ2hd/ZHdggGbhK078vP4QvihbY3ZlCgDeXs+zGQ8sOVgSKNlG9Uy8VUKxD8YpvYbWcxMxgOiJTBhNUiVTUaQiw5inRkCtHmCGpbBazPnAQql9GRCWoBMt2VQbXewtLSMkqVMjp7etAIhTDHIW0ghFw0JJjQy24rSNgxKCNIv7eNAcr+cKek4UdvogvJagBrt+5j7vYV+GoFxHzcYahqA5+VGaGwUolLmFW89NIz2Dc5IvfQRJr6hJwpREUw4MEmBMObzOuwsUHjtU+Qy3HJN4Q9e0bw+GMH0NERRlCNsQvRmVp7o8W9lwX8+EevameM7smEBFjl83OHhkcxPjaJ5cV13Lh2B6VCBc12WQNstpNjI+MYGSTTKIdmg53WqixI5CQsdlnd2D/mt63uvNn0Ch5j1axkSmZXkLeAi94RPeBKVNz7ZQuqY8hqymeWBx6vOoWVpTXNLblC0NkZRd9ACv0DSTnh0pWXu1mEFuTz4/fCE6S1DGf6MayuN3H+4n0k0+MIhTtx7uInmJmfU5AfGR2V5xXXAh599AR6etPIbhbw9tvviPlHRQjuL37/+z9QAmXSch0J7LngufXKyoLDdHbEXDTm7OXmzdu4d/e+5qkMjqQd8xybT1cL/f1DePbZ5/HRR5ewvDiD4aEevPTiU+hIR0X1JzXyw0tX0DswhmK1ifc+OIW1zU0lLZeJ5nZbVkxa4ffFL34Rf/AHf6CfxR2zt996CwODQ3jyiSfNNn5tGfv2DGsJeHwojpHuMN58/Sc4/f4ptBoRlCucWVeRL2TxzLOP46/+5j/g/swK3n7/ExRqQZy7eBWlGtENc3IIRwKia3PpWaaRLbIvq3j5pZdRrZTx3vvv6nc3aRFeNXNJvl4Lhnw/+ntHamigvx/LKytmNdJsIOYmLe5bqhizDsg4aO6+hJ0bwoPu/IvdkMU2JrgWajyvVLKg8C93wxQkt/Pa9lzfxJn5M0y5p1Auo8T5jhR6zDZJCBARKhX7dJtoa/lYdHiHRsbrYqgSA31NBRjPOxPWyPAgenp61aG57G3OeKSW0TCKvpiGbaBQrGBlZQ3rGxt67ZRvoxfa5NQ+7J2c1Pnn+3SRMrcB4J9JKlpcWpL7AF8HmaFkhbLD5c9mLGHS4v0jhEkvLb5nzrkIbR48sF/7YJ9evozpW7cFM7s8Al48rYc8RP//fT4DGd8BDA30YWCgDx3phAkKU5uxVpdLOsc6NM2tVluCQfmc8TliIlMidAqAh5Oj58+/RSKGSy+35KFffPhl5MmuyrbqdbgcnytLVq5ShUussATl/j0PpFyP24ztXEbeESe1n2MaWvze/L7ushox3YeTlpvFWazxe7htNL+3m/nFgMkVdDE0F9MQtwl/0AM/Bc8icbR5oGIBhOO9SMX2IhnYA5T82Jg5hcbmRcSiLfT0JGU93fb6lBA21ze0rLxr/34s5Yu4tbaGfDKJGhf5CD8EI2iFiL9SJsqHrnQKQS5B0p6Aun21IHp9Caw/mMXavWl4Kzl46nlJGdk1IIQZxPLyAvaOD+DF559AT08H4kxcGSplRKRRyAU+wl6s3LkL1ai3MTO7itu37uhacQBOSKS7OyNNP9JYOSvh7IS6cYVyBRc+/ATXrtzGQN+4OjdW4fOzD/T1IyNj2LP7AFaWNnHt6i0dckpSsWxh5ToyNIquDBXz19FszKFaXNOCMrhMzH0seRjZMJ4QT5tdVqmB1dUsKrUmQjTHjEQQCbYQDbRVoUsomNCgIDODW4hhGwEI2ndaXS+INh4M+hALB5BKh5BKehGNeQSpMUlR+UDYT70luS0EmvCSsOBPYXa+gus3V/D4k59Dd98QTp85h+u3buqsMWl96cuvyGrhcy8/IdJONlvHz3/+S7z+LyaIShSCwX/P3n1KWm7FpzPuo/RT3sgO3NT3mK8RIReeec6lCvmy9uTYHbhBhcFybGwCzz37Aq5c/gh3pq+hry+NZ54+jliUy6oUCfbg6rVpdPWOYKtYx+mz51AoleWP5qocPEzG4DyF148kjK9+9at6nk6dOY3TZ85o7WFy76SKvXajBrrBbKzcxiufO4Hsyj38+Pv/FTeu3oPH2yEJrlqZgrEkEVXwt//n32L/kRP4p5+9ibWcB5dvPsDKegG5bFH3iMvFTMRkm/L18HUwaX3xlVc0B/ng1HuCncy6yJyBOcdyg5sbVyz32G7ngf37sbC4qADJ7jQeiSAZCyEa9gseJLynGa+TvPg5vOB87njPBBkSeHKIXGK1OnJvJDDwc5hYeB+MFOIsCjvFsSOciToTRqGkmSJVLZzApmdWe1YREkjSIk7x3bnwHNcQuGzO5Mz9P0Jj+vkOe5AxL+Tzoq+vT4rpdJ9+OCjzOqoIl2JIGxvZPFZX143g4EjhEd4bGhmWqgq/ngmeX2ejHrO54Z8XFhbUoXHdoK+vX7A0XzvFtzc2NrG5kTNCm4NUZTIpOTCQ48DO/Mknn8TZM2dw7uwZ3Lk9reKR75MfWp0ol3+v03O7Pff3dpOKGy10d3di19iwUAnGV5LeROYIUdS7hZnZZdyanhZzk3M8ecHVCCsSxbFcY/cZ8Hz9O/9rWxRWJwHw4qmKEMXNDhLPmwvXuQlDwfOhOZf7Inlo3Q9edFWADqHC8Fbbq7KfY8K57otyOzsX6nP/nt9P2DEr+G3BXVu6cw9fYYuyTFtaprPXzUqsrqViJq12iEkrDMSDCCUzSCbGkYlMwd/uQP7BJZSWziHkLaGnO45kKirpJ5I/SCPPZTcxND6GwfHduLO2hmub66LC16NxtGi0GI6gzcVinxcxKkxHTeGY8ESvP4pubwyRehC1tU2Ul+dR21pGu16WfTSvbSQalPJ1tZTFwckJPPnUY+joysgnKMH5FlXnNWAO6EElY473q1Jp4v7dB1hcXMGd6ftYXraORKwcJkPt8VAN2xYG6cXFpdCR4Qk99LRl556OktbwGPZMTGF1JYsbN6exVWKgIaWYau5BDA/0I52i/cQ6mvUV1MtbEtZl0mq1amIN6hfZXKIB+7XftbyyQV8LWavQNygUqCPoJQPJGSZTmumh+Sb/m3AoCTbrm3ksrxc1yKY5XTTsRTTCYT7hDbM+CTiSUKQFB6m+EuI804MQrVzKAdyZyaJYCeIzz76IsfHdePPtt3Ht6g2pVwwODShpJeMJHDlyGL29Hbg9fQ9vvvFbfPD+B4JI9GzU6xjbtVszLZ4/F8u3RV1KiJXEcJSVud8rE83e3n4tF9OvjEUU6b3mU8U5jB99fYN46cXP4c70DXx08RQ60mG89BJ3pDiMJgXbgxs3Z5Dp6kex3Maps+ewmctp2VpL+4S8nfkvnymdjWZTQeYrX/mKAsK7770nB2QGjJ7OXikp0G06nfTB217GN//sJazM3sLf/93/jfNnr6BejyPoTSDK+W15E15vCX/yja/ij//8G3j1zbP49RvnUGvHUK55JRuk55eyYiXOKwkXcrZIcdc6Hn30EYyMDGNhflYEEFNcIKpQcnbOjP0mMhVnMS3C3sbsO3r4GO7cu4vZ2RmdqbA/gJ7OFFIJMnZtNcbt0IyM4iQ8J2C7CcBH5q0QHwuyonA57GI3pmjs4XjvuYiOex7L9YbUODgTEszukC74eeQAsKti8uDiORERsv74b5lUWjMn3iMmjGIpr9extbGpZEHIzbpN27cjdNvV3aUOypoC67QMImxgaWlds1a5HTjxmR0JVXQo+TQyOoZA0DgJfJfs+vk6eD0p3Ew9y3giJkFmsgbZpc3OzuLChYtYXFjeNv3kdeLXcEeLiAFdB1iEvffee7pX8XBYM1h2YduMRHbYzpzr4YSl55hoCQsMYt0eksJimNyzR5BhMhFDRyolU0xaNiVSXSrIObujXc+du1zsn8f6+obmyzZeoslmE55v/dv/va0l3t9jBIrQub1TxRbN7bJ4Ud2K0YgVDoToGKARz3YHxdL3cqSZTK6FVF1TvnDnVazW+PfuMM/tnNyDJqjPgQmZtDTfElPNkqZJ+3MAXJRmHoeVJunCtTTSnqvwBMLwkO4dDgLxAELJNCLxQWQSexH3D6OyfBdbd06hVV5DJkOsN6RER+qylw6rnCUE/Rjftx8dg4M4dfVTzFL1m346yRSq7ILIxlLXFFJlrZbf60F3OIhMO4juSAeitQDivJb5LbTyWXipFkG5J+4btSpYmptFo1zEZ5/5DPbun9SyMRlrNEoMcBAdDpsNC68Ht8sbTcFZC/PLuHnzPubml1SZsBJltaJrSuiIECsppJW6dtiGB0c0fL5+/apUoQ2uGsSeXVPY3Cxo+ZneVKpmVY160Cm6LhlqW6jXNlEp5VEtUUqLB5P7Q7b4x7kBExfhyI2NLWysZyU3xcXcKI3xAi0EqNIurF9rxeq2LOja4J3K3Hx4VlazyOZrooXHoyEk4kHEo14EfbR0sLkdrzGvCWE8QozhSBDhWBzVdgiLq2UsrlXR8gbxxJOPi2zCTuv+nTnBs/Zn/aAAACAASURBVJNTEwry7JQGBvuwf9+UqOVXPr2Chbk5LC4tqprkmR0cMd8gg2Ec8lC7JU0+/j2rUz7sZCD29vTh3Nnz+PDDS5ibIzvTr70eg8+NsJROd+ILf/BFXLp4BpcvncbYaB9eevkz6OxMaD+FzttXrk6jq2cYLW8YJz84hY3slhbW+Uy5GnCCdjQvs+frxRdfxBe+8AUtHV/65GPMzc3gxInjSERt6ZzXq5BfxNzsRXz9ay+gVc7ipz/4AV799ZvY2mrB2wprMZBFQSoTwL/9q+/g2S+8gn95/RTOfngPQ+OHkcj0ydadRRAH9fPzs9uwPIk/16/fUHc1ODigOKLdTodtLLfyZkPPCT8Y3E1V30gJXM4mxnPx0odisxGqC3jb6O/tQJcW5xnwLYbwGSAZxoX4mMxZELgfJMj/Xmxx2DmMHdZtOUxnLbrvqPyoKPHQhDKvpOWyNOXO63Rq/J37lCQb8FpTYolJjUmBO32ZdEqwENl69EhzEzLJDQuz89hYX99uCljUBIJ+aT0ycZnHoJEfSORZWaV2447nlWInxymRsBCS0dExJc54Ii7yltk9teQUwPtQKBZAw1GaXXJJns/ah1x1uHwFuc2cEgXPE6n3m5t8rZSSCms2SpIHzxu/7s7NW/j1r3+N+fk58Qh4nikrRhq6PO8cIp0KM+5mWffgoHUNdfldHRlMTu5GRyaJeJSdFmNDCpnOXgl/MxFTIYj3kUxVdopnz57XCgiTFzUbPX/x7b9tc4DKZOPOliwo2jKwLXbuGDH+PvPP4LqH7Uv4QJuKMD1vok5GpqGc07U5DCJBFY4ZmXuw3JmYguVD+oXb0CRlnPh1Ero0GJKYMhfkqqUyZmdmsba6ZhCiqEJVNL01tH0RIBRFKxREK+ZHIJ5EJNmHVGocicgovNkNbNw4i+rWHGIhHs0qguEooomECAP1Cmc7ZSQyndgzNYVAIorTVz/FfL2GTSoRhKNAIoW2L4RgNKYAxYeCXxtqV5DmgQylkUAIXd4Ukq0QYu0mIt4KwgGycrKCurIbG7h09ryYSc+/9AK6+nrR0d0tNhUXg3lIqfS+Lc2njfc61jeKmJtbxfo6VQdsTYHEB1Zm/OAwV5p/TWOZcbeMitDX1WmtqMIZHBjB1L5DaDVZRRe0YMhipVamwyx9sZqIhLm1XkCpsKHD2qhCu2eNFpmK7LZMZoZUZSZFUuzznGd5zMuHS6SEeAI+dklGEeGsg+dA7CBWsuwKQbZhAevZPCpVVo503g0ilaDRnAd+wr7SlzNYmV0ldd4i0YAJksZSyBbamFvMoUgzylAITz79OHr7evD+B2ewsZLHxN4J7N9P5uWo1LVLxYJUSejgzEXYYr6gatS1nh8cHtQDbIKsNselZE+6I62kRciDBAxW3pl0BmdOn9HDRhUXMsPYjblEI94zChM//dQzOHv6fdy4chGTe0fx53/xR1q7kPh0rYWPP74BHy3lwwl8cPq0kpas0SneqtkJ9PpYdBLOYSDn3hnhQXbZqxvr+PTTy4I/J8YnZA7IIWQk1MSHF3+Lr7zyNIb6M7h9+TJe/dWvce7ch9haL+n8xaJ+PPnMo/jO976NeGcvfvTPb2At78P+Q09hdSPvuODyfJm6PBM73xetZV599VW9rl27RsRClW08VfRLtNxxCAEtslyLgsi4pqBzqqXWNlq1Jm5P3xZUxAo9EvShv6cDPR0JUafFUm2anRGTIdl1xkQ0YQEpuIt2bgWvfJjc0ZcLAbp+fM6+qIk127yQv9caLaxt5Sw4O1QNUyPZEVGIx5NyPhZ7j6sL8Rh2T0yoa2KhyO6byYpn2djOdRXVhPKXFxZFfuC/8/XyLHE2xa+xZ4XFizkdb2xu6R67jO3tjtDrRTKRUrLjdeSvTFfGMaesKWlJmsnnxWOPPYp9k3v1vTnnojYm46WEA0bH5VjA18kdT75GksGomMGiwGBPL25cuapOi6/ZHekIbSARJ19wVqJsTsnCWcvPrmaAyC11sUi7OzPYs3sc6WRMo4d4Mo5Umo4UaXkEEh2iHxr/zLw0Pz+Pq1ev67zwDNtysZO03L0ptde0m3cSB2ci7qKx4dZmscx/N1kSd9bFTsplCe3sWOkhpx39QxRJU/I2xYSHM7TBJzvdm8uUcssp0+UyCFNJy1l0qxYqmJud1Y1q8TVo0EsvrBqaniDarOzCQTQjIXgicYRTPUim+5BIjCPMhcbpy8gvTcPXpCJxFb5gSEmKD5SPwpz1qga5uyYmsP/QfqyVy3jv08uY4yJiJIpGNIk6FdFjcdHU6cVEym042EI85EWCQ3pvDOlWBulWArsY6KhRGMwi5Cto2Tjo8WDhwRzee+8DwUeHjz0ilYpkpgMRBnzS4MmGJF9WyunsUBm4qlhZ3cLq2hYq5bpICNzN0LVkcm/Z8Fj7RVzKzhewtLiimQtpzflcCdFoEgP9Iwj4w4KnouGwdMLkZCrmItlD3Psgo7AICm2SJEEpH4+H6wZUiLBOSbAG9+gEOTtq+z7TyePioiQ0VcWwwydNvqmlUJuZcweKwa+sCpDSbUxo0Ygf8Tg7NQakulhZpH+7wYaVajjCjiaMUDSDrVwda9kSsUYEwn488cRjGBgawEeXLqPV9GmJNpHmQ1nDzP37eiBkV17mPolfkAYXft2ktWvX2Dbl3SUkEfI7/shx9PZ0a//kkUcfEUS9tsLO9zY++ugTHDp4FKNjtBzZcOC8Cu7evSO69XPPPo/zZz/A+TMncejAbvyP/9O/w8AAvQOASqWBM+c+wsZWCdV625LWVtbscR5i+RpqwXmwGQUeO3YMf/qnf6pK+cHsDM6eO4fd4+M4evQYLn9yGYuLczh+bD/u3vkEsUgTX/vy5xAPAQ/u3sC58x9gcX4F4UBESh+PPH4cwxO7sbK4if/rP/8AoVg/hkf3452TH2Cgt0+Ls7m8LQ0vL60quNDSfnl5Rff68OEDIqCQGMHX40JKLDTpTcakxIDvut4yoPL6edtefS/C10XCkL4WRge6MdCbUadFQkONFvFEAUizL9teJztYLj8z3hhkaCoeOyiOoxIn16AdR2iGIo+TtFSo09OuXMFqdkt7fgqHjjbTNvTo8yEWS2hGJNmsSETw28GDBwWZsuDh++H7o00InzMWMDxjLIrWVpcFlbpJzdWFdF8rjUVFx+d+GK16nELebRqM9egRfEdYmvNWJi0WUUR6+H0kB4aWXsPxI4cwMNCv2MFOiSsQTE7tllfGjRMTuwXncV7HEcSDmRlcv35d8CaJcZwvbq2x6LHZnamMmH6jSFUer2BDl/ntJi3TALO1FsV77YE10NOVwe6JUSTo4h6laWdcxTTfC61gaJKbSqZ1zZgrZmfnnCbFZzMtJRAnqbj7UaQcuzAgk5Yr9MmvdOVmXPVgq2Ic3yuCNg7jjy2eu0/F/Rm5tzpUTn7N9sO/PQD9///dNuYt7NnYQttDS69H1QChBrru0jOKnVazWtNiG/zM+FVUm14JN3qiIZrkoB1OIsAuStl9CKlWAJW5+9i4fwXt8gYJ4vCQsRfkTCmDqORhPCiUiqqkjxw+pD2WWwuLePfjj7BYraNO+mgshQa7LrJ5NHcIiV0VCfsQ9XuQDsWRaiXQhQR6gyEcmehAf7KKdm0BQW8FQdp4NL24ePFjvHfyHA4feRRTB44j3dkjMkaMFhixkGAoOjFLpJZLibU2crkylhZXZUpH6I0wizv8brHT0mTa6LjNGvXUGigVq5ibX8biAk0Rt1CvsmomC5IPS0V7GUb8sGVuUtuV/EiBdaprduQ+Lw8vd1hclQGT37JFXOuMed9sn0WnRYfXOm0ZcEkQk/9zVKMEwdmSJz+Xck6mlmFeh7YwKpaU3wBGwnTc2ZLVSziJao2MLpuPUY+SwXzfvv06/IRHCEFe+uRDqSYIilxeERTI7phIAZNxdn1jW1mChoh8oHiGBUORqOQBjh8/JuhwfX0V3/3ut1Ud53Kb+PTTK/jpT36BVLILu/dM4f79We2/cK7HYO1CeVc+/Rin3nsbyXgYjz5yBF3daQQD7ChTuHtvFl19g9pnefvd32F9c9MURhwTQLfaNWkcI7IwaH79619XILl27Zro+y8897xgq7W1VZy7eFa060wqhlPvvYknHtmHL3/xOUSiLVQLK2KTMfGHaZ1OQlOlhTPnruIHP3wNAyNTGB6dwPsfnMLB/fsxOjysuR+D2v0HD3Dr1rR224aHR7WgPTo6ZOsz7YYIQXrmGwZt8pozILLqV3AlTVr29TVMjE3oPZ47dxa1Wknux7uG+9HXnQKa3I1ri44tiLzJoo1LujRvDMuE01zX2e2bisTDqA07IFeQlrAyEYFy1SEwhDhPZIxqY6uQRy5fEoFh58O+n+aaUt8IaSbDZMHrTViWc6BCMSfnZ34Q/mQHQ6kw7hoyKVTKRSwtLui6ufGQr4Hnwi2SrMC3eOh2Vm7ikqKQ7KBcyxbClHF1XLT4oPYinzF6w7EY3L9vEvv20eE8hK3shs66IQZ83oHR8THBf4zrPOPc62Nh++m1q/j4449x6dJHWFhYlAcfEzE/iC7Q9cBVxmBSu3njBnLZLesI5XfmWAzpKxg32DcE0aJbRjmPXeMjGB8dEsJBnUL6CvJ9c9UnlcpIgYZwKROkSxZhZ+b55vf+t+2kxW/tuqqS3WVJxWiHLjOGL5KHy509uZnfnVNR6sVNdqwQXDKFAoXPL6KEe7Fd2O9h5oxdyB1hUZeU4SiMOUHQrd692imhKRqT1syDWawvr6JNLxjtU7TQ9FRRrrfRoLZZJAhvNAOE02jHwggnY4iletDhj6O1so7sg6to51eARgUeKlf4wyJCcD8kSjsFkkbQxsTEOHZPTqKzrw+f3rmPty5cRNYXQCkaRy0SE0uRqsUcjkbozEnxUiaxJhBtAd2+MPoDQRwb68OLj+1BZ7yEgGcJaJThQwjrq3n8wz/8FA9mVnHixGcwOLxbhnTceA/HI7I9IHYthWcqqhPb56HnQuDGOkrFLKrlHNrNmml3iWrr2jBQDocMqxDK5Qbu3p2RQvrKCumnRbN8aXulAECcukQmZ828cWT4SSoAz4RoVzycjhnaQyoFWjLX/0xzTFAN51fUGlM3ZZiBh9Yj0hlsWXKPEAJlhWndFiVmTFiVZSW12MyigOeI80OzejAtR879grEIOjq6EQhElTyYyLTISSLJ8Dg6O7r1IC8tz+HshXNYWl7Bi88/L1iKXkSchQYDfs0gpD2YNV1GBhKp4TNZUc3BGTKzuxsaHsLuvRPo7OrAX//7vxILkB9z8wv4+//6j1iYX0c8nsL0nfs6u2QZcsWBD+fLL7+E7MYarnx6CUsLD1As5BwZK85mQvD6I/j8F15BZ3c33njrt5hbmFdBwefFfU5s2ZmVgMEyjzzyCP7yL/9SwWVpcUl+YNEIq/EksrkN3L1/D8ePH8fk3n24df0K7t/5GJO7u3H0yCgG+hiE4qqMGUTZiV+9dg/Xb8zj7LkbeOqZl9DR3aNdr8+//AKOHzus5LOVLeDBzKy8txYWVtDd3SstRy7TmjFiVcUeg6KrduMKaDPpER2hRJBLPtg3OaVg/7vfvY1yqYBQsI3x4T6MDfU6SaslPzmiAFyvoG8ZocdQMKZ73dZc3Tr9h6+VyiVHH89NPoSyc1zmk+Eh11CCQgkoVmCKHLaTah87oggshkjGYNHMLoczpedfeEFrEkzSLozmJgcm5lKRu6SE2ysqYCpV0/VjTKRElDRUc8bms07RusSHxyhuR2mlnxXwfG5cQkcqkxZEzmacz0t3VxdeeO5ZDA716/vQGJLzNKI2THI93T2i1TPpMUkQmiNhhwUml6m5y3n16lXcvn0Hq0srSkp8DYRFeY5cUsfbb7+NBw4yIVYr9WRl90PEy2j9gm+JrJFoUsnL1mf3rlEMDQ6ggzqI0bAKfaoB0dKFcClnXMw3Up/nvWPh/HCn5SYiPlBkd7lDxzLhs1xOWZUPgwtPuMnGFcO1v2eVbW7GxHDdAasGn1rq25mVuRjtQ6XM71VF/P4uqcNmF6ysDZbk/hT/LpVMaZ5R3MoJJ97azIq+6ZWIKC0y6igQ5vK0pIrhiaXhiaS0bBxKBxFJdsnJN1KqojBzG8Wl+wi0KCwZgDcUNvqo1ydXVrbPhXIJ3T1dOHjoIDIdHejsH8JHt6fxL6fOIMcl6lhCzsftSAyRZBJt7mH4gwpcEdL623UkUMNgOIpunw8n9gzglWem0J2ggeKW4B96Us3cX8F/+X9/gEKRunZPobOjH8l0BlEmwXgYgUgIwTCZgbaDwpKpUaug1SjKz6tcWkarUUCrWVbH1GpQU62GYr4iSIC/trYqggYZdLLZAipUO6hQ/62OYoVWCnVVXKVCSaZzHKdQMYFCqg0pctsDZaaiNmMUq0uknh1W1jakwbE8v8ax9WDCooIHdQYJNVGJYWBoUIdzfn5BEBEhSonmqsWy5MsgLWcB2nvHY4gnLXD004unp08PHt9zKExaMqu3ABLRjHx87j+4g9OnT+LezH309vaJIs5rN/NgRgGYuzesxjl3YOAp5QtK3jUWW44jAZ8Tf4j7MlwET2F0bAiPPv4Yvv7Nb6C3J6lgwnnFL372OkoldrR1fHL5mroNBvLFxXnkclkcPXZURcXcg3u4evWykqf09ZiQAxGEwjE88tgTojS//sZvsLA0r/mymbEaU8wUY4xUwGtP2/hvfvOb+lnU52RCuHv3PqanbyEY9qN3sB/Hjp5AnHB2pYxbNy/hypXTqFdWMdCTweDAEALBCO7PzuLOnfvIZqtYWimiVgvgxZe/IAv102fex//wvW9i9+4hFSE8fzMPVvB3f/f/SN2ehTbfyx/+4R9qP4nzp3g0ilg0uq0Wzi6a52R5ZRnZ7KaxdPM5dfJ7J/fhwIFDeOuNN7C0OIdIoI2pvUM4fmSfzjeDHhM/qfUsjGkAmy+wq4iiUmawpAVKA6WKsQYNLjQLDV0nYc6OVqaHCAp1+WpivXK/kK+rQdIYxVm56Lq9fmyyUu4+K88VYw/Zf7vGx7Fn927smZxUR8N46bIj+TO1wtOy1SB2WFu5rK4dYyoZfkxosiip1ZW0iOqwW5QMXsvgwR00a6fTYixkwtJSdiolYQTtOsmOo43xsTF87Y//SN3M1uYmLl/+xIg+gYD0CkdGRrRQzjNLKTNCntzXCof8KBRrIqKYMHkNt67fwO/e+R2Wl5aV5A4fPqzXdeHCBel38sOcPQLY2ORCMztJ00qU0LR0smyeTcfrWCQoVuNw/wB20RU7kzZtRoqeO9YtfG/8fkxcZCE3qHrvdlq8Ucre/8pw0bBLW0CTZJ4Dy7iVipuojH1jlXSNfj+84Y4fje2TGHXe7aJ0kKSWYdRs/r1rPua2w25y1IKZFIMdDT5HkZkPKx8EHpxqsYilhQVjw9UbYhxxnMNHu1StocLgykPJnad4Ai2qNMejiJCtQpdiSk4tLKA8ex+eCmnW3L2y7f6Qn/TWMIJRVr+kL3vFNiMWzLaaJo7nP72Mt85dxDoTczKDaiQJb6rD1hS5PhC29jcRDCJFmRlPCx1BLzqDwNHRPvzxs09jIF6Hv01PpJrUjG/cuIvv/8MvEPJ24PCBJxCniWVHBoFkWMK6hEJ4DdSJ8PrygDdLSKepdVaBz1PQrg2DF5OhVJgrTVRLVf2q0+q8SFHQBop5Vn0c9nqF52fzeeS3SiiV6yiVqahPrUdqmFmAYHIz6S525/R3MtiFEjFMavpvZ52BC6KcB7r3XuoXoltQJJcdsUeaeIcOH8LI2Cg2s1ncuXMXS4vL2FrjnlxInRTLtjqDoPyVaCQoTR2pi5D2279rF3zscLmr40iE8WdRcigWT8h3i+KtTEI8W11dnTh8+Iiq5a1sVteJxBAWPdlcVpRbahGSnFErWxBhUmFyYJX62OOPKnHTTaB/qF8K6U89+Sg6EhHcuv0A//jDf0YklsH6ehZ37zwQVn/ixDExUWdnH2B8bERVL2HUlZVlQTA85YS7Y/GUzlZv/4AgHHYxq6trIlzw+bDhvjkOi4RgKjfYNTGOb33rmw6sYtRnBngSTQgrcwGWxBDuPPIara2t4PV/+SVmZu7+3p4dZ1EchBMu43no7xtEZ1c39uzdjQ8vncd3//LPMD42JMLP9K07+M3rb+CNN97E9O07uj8cB/D1E2Xggx8JhWXDQZYnBXw70h2ikvPn9A10Y3lpEUvLCyg3akh1deOZp57FL370MyzPPUA00MRjj+zGF195Cq1WDg3qPjaoj1dChYr1oIQRkM1WMDe3hmy+ilKxhnyRccg4SBIkqFPR3YxjOXNx1dl5igtU1aHALCnDju2HiUa6DtrOWEKequZXwN8NUsvgwIGDIuCwS+DZsATEWZvBi27ScZMoZ5wskhhvpcJeLggt4Wsj3MlFW3fMou7QYVy7XR9n1e5MyU2iLFQID6rp8JueH4uY5194BulkCjeuX8XszIxeG18jtS95j/i8ML7z+wUkN+ZXotIYiL5YalQoA1fGpUuXVEySgr+0sKi5L5Muv5YfFAVmEmfhx5/FDtg0Og0RUjKVaWdd8212bIxg40NDGNs1ZrupYUtSVOxnwxAMheHlfwdp7VTfSVqusO02Y9AZ9hoBw5iFth9hnZKbWPi7hCL1eZb4anU7VHwYNdgjvizFYZNeUiXToJacVcJ8EN1W2P17t4tziRhiBMm6escVORQOI5Wk1XlYfj3zM7MKAi1JJbEKtaXfYqmCXKWGOi8c6eiJOFq8ELEIoknuQSUQZUe0vonSgwdobm2Yb5jab+rfmfI2ra+lY0h3plgU+/buxdiuUe3BRJJpvH3+HN6++DE2PUFUI2m0Eyk0pHnIX6bMEQ9HkOFhqJWRCvqQCXmQRAPPHj6CP3rqIHpjPKybYsjxOr33+vt4/dfvo39gL0Z2H0A804lMdwc4qA1FYgiEqbXGpUtzC201OPguoruLlNiKLCKMaMmdKyY1ln1kaJHJ00KbkjwFOqeWJXDBCr/RaEu6plSoolhm90V4uC1GFZmEJEnQy4xBoC0R0YagCN5fUu6ZBHXPBU2a5YPNBlpmfa7ZlYlqSmfQY50LvaXo0so5GgfgVBQolfI6H2Rm8YElrELLCHZ28hzzeBGNJ5W0Mv0DsqHRGgaH8A471diSa5i+PY2uzl7s3rNXElOkNRM75/3VQ8fChrs2nB3DRGOZ5Nj1NVtVlCnYLJudhjq7qf37ZL5J59lURxrdPb2Y2jeJof5enD//Id555yT6+4cRjiSRzxX1WhkktvJZrCwtqtLN5TY0++FA/fyF8xpmDw7yz3Ht15DSHI8l8P4HH2hea8GPoq6O0zeLVwUF2x0iDMiOVYvcobhkwJIpasARovGIlWadsNnHb65v4tSp97FCZRQRHOqSCKLALZ81Kt9LJDdAwd8yunq6ceHCOXzjz/8Ijxw/iPPnP8bJd09iRjOtW5ifWzB2WYNwriV5OnfzLHAeZwmWBII40qkMBoeGsGdyr3aLtnKbKggpTdTV0YlXf/YzbK7OIRVp4pvf+AKeeHwvvF5TmOfCebXSQJXBnoojFToaVPHRpZt4MLuGXL6q9Q0mIRY3MtlkwHM7L+05W9pyk1a5xuLKrEccNaFtEMgt5sWIk/GkETn4Xhj8OcfjvWGc4D1mkWv7qPYt3GSjvaUWl5ZNDd0EGKpaMeFz5f4935NmZ1LdMK80xVznFbmrRzvQpTFKOQPi3NTILyGtzxw+clDP0p3p2zIRpZgBzx6JI0x0TE78fuwAN7I5ZLM5/RQmH9rUcO7IRMUdM1LQmeDIuM1uZHVG+Wf3vvI18OtYrBRY+FJ4V3Y01u1qz5crDlQ6iYYxOjpqdiP1GnbtnsDQyAB6us3ji/NlUue5MkO9NsnxcU75b/7d/6GZFrM8L7ph5PbLvSBs70y0lhe4vH0j3cqZOCQrfmMBGmTk+tUwu9pSmFULDHY80Pz+7LI4Q3AToxJezVSw+b0YSKxasapGMzCHXaghvBg8Mf1ykxbVuQkNxqUsIEE7VBp1rG/lsVWtocGfxwBIzyqqFzDpyXcnjEihgDKr6pVleEkQICmBi9G8YGRMRgLwK0lQ18yvlnv/gX0YGRlCuqcb3kQSb50+jzfOf4iCN4R6OIYKaf/RKDzhkLoD/pwkdxNI7vDU4W2UkBElPoTPHhjHVz5zBPFYHZF2Ht5WGZX1En71kzdw7uJ1TBx8FF0DI+jq6kUiztedRJAW74Q9mWXVyjIZFRAO1dHVwd0lwqisgmjgxhmX6HxKNm3ujFXryFPkNMvK3aO5AG+fqepzSE0tNN47k2xhp8PCRdCuA1l4W45VvWPtQBhR+LO8cBwnVnbptLOQers9jCwCwoTvAjyY3O2y6pfBNBqN68ErcDbHIX04ouKJgZBqHaz6+BqlxCElhSCCVCghTNnmci7EpOR5I4zEof/a2jp6unow0D+kyo2fGwpQ+iloRBN1g7RUDyEUYfdvl8vnC8oCQoN/og65EjY2s/IHYsLu7O4UJEnpL0E6vKblElZX1pBMdaKvd1ArFFS4Z/Ch8jo7pf2TU2iignCU4qImalup1zDYP6B78PHlyxgdGdUO3XvvfyAiRTG3pZ9ptCRTrGEhoTUQD2WtgmJAKtFIRJjJnRPIllAJdp2snjlbYgIjy5RQVcDjk7UHP59kDjLirl27IXSAiYvPf3aLIsIBXLxwAT2ZBA4emJSYMGFUBidaqZA1t5nddGx1HK1S7kv5qAlozFF2k1/+0pdV/S+triGZzCjhMtjy+7Dz3b9vNz48fxJLc9cxMZbC9777VXR38l6RcOFHkTJj9TYq7CIpClsmJN7G+x98hFs357GVq2FhcQN1zrNFDOO9M2NHG2HYXFxsV+qalg0CaziMQy0iP6zxxIutS27FM0MLkxaLFyIujIFM+Fp5YNAOsxAyaFDS5AAAIABJREFUeFJf5ZDNeC/khixo03avGOeKfA/FolQqlPTlCG8dBwsGnhfFZ2fV5/cT4Y4ZpLEJUyq8OjoyeP7556R5SKIQySuMwZSR4uxzcnJye0mbMZdnc2FpRfJ1PBfS+fP65abN54dzOb5GPo/ssJi0+GcSSEiNd4UitO7jWOzwfdMmye0qxY1wZtS0TOL+WL1aw+zMfQwPDeqsDQ/3I04+AEUaqCZDfoEg8yD8FA7XcrEjHskL4dLe3aQl/N5vmKnLqnJvgtvymmup6/ViXZhdVJtJuTfG5lnWfelzHCkot7tTPyBIaUcJ3q1weCH4366HjXsIWMnxxpItt7K4JJgn7OdOD7s4k2vhZvvy2jrWuJzGbiscZpmppEWKeohkC+5GMKktLKO8tAhPtQI/KwN1XCQveOAN+RVgSauVbbbPK5HVg4f2o3dwAKmeLtR8Qbx28hTeuXAJVV8Q2XAM9XgcvmhcMzJW/fSvYuWbTkZRL+fhb1aRCYfRHWjjuYMT+NLTJzCYAPz1FZFJlu4t4O//24+l7DB14DGkOrqRSGcEbXLxlkFes3ga4zFR0EuqVkZnOoh0hvJPW0CbYsNVexCFmTQMUqRUSpk0eMqzEG/mffYoIPDvaZHARGEFCYsGE8clzCK4WC6lJtUl3zTt6ZmRnavYK+Ii7WK8HgRDVAohfOFDOBYRZEZrF7IhGVp57oxoEjLpIxVBHlVbHvruMABuMwsNniTUY2rUCifS7aOyOj3DOKxnMiJExrkJoT8CAlQWKNeo78Z9NOZ70vRr1hU2udbhE4uOb0PkFP5cfR7dhAsiWrBr1KK7Q1jiAy4jwKAtpqfSndizZ1LzzGAopi5Qpqb1lmZkhN7yZdp/lLWoyoqbUCg7Kwap1ZV16dN19/bh5s1bzkKqKeKb8SkLDb5uzkvs2eBzyiDB4EDDBTLtpAlJYgr3pWT3YFC8EabsPjaooi+xYdq7RLFv35SeVc5WWI339vWpw2QX9u4770gDsVouGtsrGJRCxqeXPxEkxCBGyrvujfQDPUrayUQEhUIW+w9M4ctf+pIKD7Iq2Yl1dvYgne5Q0iIK8OQTR/Hg/iXktu7ii1/8DPbt7YPHUxFcxDPcqPKskzlravvUrqtWgd+9ewGXPpzG2jrJNUuoVokEUHPQdBE9bSMSubGE91edT5lQeAU82WZ+ZPOnhz9cEVeLkXZW2dWSPeh+kH3HxMX74MJ37lhFRYbDiJUepbMuxL8j8YNJgb94/2iQya7FTDebJqvmiI+7Bbt7fV1ugOuIwa8JBH0YHx/Ds5/9rM7+gwf37PltNdUZPvrooyJp8J26X8cun0mL3R7PFZMVSSlMYPzZ1CXMZDqUoJm0PvjglDouM+R1Vka46K6lfzouGAeCzzLfK++t7aUZsYooGzs+PpOzczOKZfsmJ3F4aj/6O7tUyHnJ+JbbhV8GtCH4dxQxDE75/bmWm4jICOTh5MNv1agFi53B4I5qBTO2wYcWxNwL6iYuJh934KiZyENqzzpIjpimdXE7mmAMevxk0VUdBWA+qPxgIuAca3l+SXL6yXgMI30ppNJkkbUUeBeWVzG3sopCo406B9dMWqRThqPwUJg2EUea6WlzC+WFRbSogkHYhUtyPMac1xGFI7QRiTnaXlXBMcceOYaJPRPoomNuJAaEInj1rZN46/Q5bEWTKJEYQKkn7orRaoQq7/EYksmY9MiCfFQoFZRJosPTwqPjo/iT5x7FQKSGB9Nn0deVxtVPbuFXPz+J3t5dmJg6jFAigXi6A4lUChEmxaAXHr+juMCBb7WOcLCNVNKDaKgEX4idFuFCJisK3fJXG20KrLErKVEYtCqGYK3C7XXTNyS+zsBGNimJLTRllMgtV8VkdW4+WG7Bodllw4VxWXwY1q3dPn8AASK2fv7ywhf0I0JSCTsbUmnls9SSgjdJFm12CaxWxT7iMJeJTDfBOX8KA0puViiRrMFChQGTiiiuJiYdrQ06tR0xU2enikejZnt/FlBsgZNW6/pvzRLs75rs+suk6lZFSWeyy3M5tGI2MJwP1hzjvVrTI0VwJntqYAaDEcglNkTTPSZQI8Nw6M0kxdkOO6R0Km22POzWSOEmpTrTKRYmkwJZXWSLMniyJyXcxeLADAwpOGsB2MhPNZ0tY7xyL4kJ3Hb3JDDNuR79jbRrZ2yvWqMiBRQSTKYOHEIykdRQn93T0tKKZm306uI+5Ob6Ogq5nKNIwQLOg+m7tx31byb6uhTGxTytGhM1Qu1AGLTKYCWIuWUL0gMDwzh69Igg0EaljCNHRrG8chN79mbwmc8cpdY6cW0JRuvc6oY5hZEWrXyo1X04+fZ5/PbNc1hba+LWjVkRNZpk0XodSXgmLYeYIV8/7b35BGFtFYtak3DhRMHPDktP/+HEHYuLNt7gKgGZjpwR2Tnf2U99mGr/MHpl94hoRkUFB2e/WqZf37COSkv3UPKjNp+rRWgNhDHxXGhSYxuSnzjZI0HJieFUhjlw4AAee/RR3Ls3rRkq4ydh2SeffFzXX/Cbo/DBuM0ktbhMVSFjt7K7IsmFTcH+/fvxyCPHNUPm66FyzA9+8APBhozjPGeu3mGtzjjDuBzU1xLuZTLnKgCTHJmiLPiYtJj06Ve3uLhA1Wx0dnfg2KEjmBwdR3dHByKpmFjflLGjAXyIUn7f+O5/aitBiMps1YPb5u0Mz5x9G7W2D1NAd7Bat4pwfX1cEoXbjRlF17x/3P0hGnq5B8iSoNUr/Fy22m5SdMkeElelc6yjN6fkSfiG0i3NFpYXllDYyqOrM4OpiT6kM/RDashYbW5hGdMPZrGcL6DKajiegD+RhC8cRZuK64kE0vR5oiDk8iqaa+vwV6vwNWs6CE0KBTpzmEgoqoeZ+wQ8vH0DPcKNR3eNIU4BzVQGTQTwk9dex28/vooC1wACQdSZuKJxNNjusu0PUZYogrDfg0apiHQkhN5QEBl/AMdG+3GgN4r7l3+Hxw+O4fDevXjtl2/io4/vYOrQCXT2DCGSTiOR7pByRyDihzdoS8SeJj1P2AHVUCwsoFFfxfBwEh2ZENotdls1JS0OQ70tbq0TeqWQqW3t8/dW3YNCroi7d++pu2DV1tVN+imhPLMRYTLnblZLyYtEGzsfTHwMfuxQOO/hBwfU3Ini/h+9vXgtKfnE7tUf8sPLYkYMIZOd0rVmUU27cicZtdsc2RLWM4KMOibCuGwpmIiaVF4IO8lNrafN8jw8e1xKrWoeov02nnl2/PzeWohxLBHcHTIjFBsLUt12zTjG9P/RDNESZkuzH2PzsSPX3Fb6mnSfJe2Ysx0mcbrsskOqgmxcHd0Wd1mMysvCkHMAVrXsAFmJR3g223Ago4p28DhXI6mE1GabM9tCt15hrak5HZObigRaXjiKNhyuN50dSnvQeP05q+atM9JRrUXTTFscTadoxGjQLDstfh7nF6zSCRtxDiGigNTCvWjw3FRrWnImfE5VlXLJCC8NOigXOCex4oY2LewoTD+xjWKZVXreOnFvE95mEceP78HAYAyHDg8jGKqrc9j2ItGj6JE6CJl1Mhr1hZS03n3rHH77mzPIbnlw7cod7TCy06LL9fb9cwplU4LjOfMrqVIYt0KmsWA4v+P35HAxHtoPdTstFbIeDzo7u3D40EEpovCemKzWjk/gv+YJyF1FOqyk5XNWWlHCoOaevtbZhSWxw+TNzD7E/Z6uKK5ePWX1WiyQrLjiqg/nRVz3YEKgQgeLDPqe8Rz39/fhmWeeNr1Eh0qu7pwzbOpCFstKnixWDaZsY2hoWHJn/f29gg65//fGG7/FmTNntvfKqN/JTonPbomkJaq0OAgc0RQaVRK25P4aqfGlQlEC32Qv5rdypsnI1ZdEHKOjI3js8HGM9vfLNT1EGbtIQHE4yMRMyrt1LNbVuBWzpDh4Edj+M5g4SUUPiTP7cmFABm63KyM2/fBszP0+9vU79ia68YRK+LA7cKJVIzY7cxOne6N25muElri1bTMyqRcwyDXaWF1a1YJoDzfAD42iI2OKB6wsV9c2cOvOPdxbWUWeFh/xBBBJwMclyngU/mQKUUqxUBpmbRO1xSUEK2X4mbTAwNMQpMTdqIAz4+A+BAMr5feZtPbsnUAPFw1jccSTaWxV6vjxG7/D7z68hDKDRiKBaiSOGkVswxFJMlF5IhWNqJIPoIkkxSojIWQIPcYCONQdwdHRFA7u6kM+t4H//vf/hNXlEg4dfQrxzn7E0hmkOzMIxcJSOCc1nE10u06CaRPlIuWd7qIzA0zs6pWmHNpV2aGTIh9gZ+JY3rumdITVSB1eXljG62+8gWK+iM99/mUcOrAP0URIkJP2rDSQpk+RVaSs2tydPh5aOp9OT99Vd75nD/XGOhGgySPZlBLVJXDvFSOT2YQW3ATjda8NodmegYDvCUG0xTWilJU5pNrGmElBscOi3ly7zX+jnxep/eyYqGrQgIcBkTCRo/8ns0hxnyWaaIlUi86EQY3wILou2Su0lNG7dDTV9NOVlsx2w3nJ5sHE5m9HFVxowjY5hKxZ+xw+d45preUR5k52eloVYUfLpGJJzXWflcYbEwaVNWmbkS8KwqF8UalIFZGaqlIGujz9kNhdtaiDad5sfL98b5ZwfIgnM2KMynMNHjFDSW4ifVqvQbJfpB1TpLkmUoDmxA68qAV6kpq0ihAQLGQtiYvE8Bmn0aH5SvHzAoGwBpwK3HUyT8nyK2JheQa1/BrS0SaOHtmD8YluhMKMDxZzTJhJttY621QQ13XXtQtgdTWPX/3qHdy4toD19RquXr3jiH2zw7SFV70w59a4sy1eE3aipSqNE8uagZMQ0m77BTi78clV9LEkZGaQ7qmgG/F+R5DWZvjGGnQLbyOssUtigWixS3N+B/rTzCiX22basVAgrVzoU8N2uLT245jiuopABB2sIXD0Wx1GL88xiwJ2UyyG3J3Fgwf3q6NlUaL9Uc6tHHFdnhUWKvl8QTp//Jns4Dnj5KyJO4+E+Ehx/+lPf64ZLP/MGR4JFey2qJbDZEfuIpEDfv+V9RVdCzIF+bNuXr+O1ZVlKeQzsVJKjvu19aAH3kQUwUgER/cdxLF9+zHU1a2VllA0JNKZ2Nt//pf/i/y0OMtwEw9/AAM920Dio+7NssrOEo9bPVgy2dnaJvSlnYRtgUz7fHVJwoIdGJIPMhOE9PAsULnfc4etaJvq7k1x/10KAD6bf8nJkuGj1sLa0oouWHdnJx47PoFMKiSYgjeDGni3793H1Tv3sZTNoUlYMJaANxoD4vwVRyQUQZzVd66AxuISAsU8fPUqfOowLZAZI5J7bKRgBhGkCC+aGB8bNsr2yLAkSKIJqlckKQiF7//05zj98WUUAiGUIjFUYzHUuH8QDMnegANyBnD6cXlaDYRDXnRyxlZv4NgA6fDHMdkfQKS9hZtXr+Mfv/8rpFPjGN19EJFEUi11NBFDNMHZFpU4oo6QbQPtZgWl8iqCvjxGhpII+Hkv+AAw0VeIuDgdiTG7OLc0/UgPNtc2pZ/Hgetjjz+Cyb27EYqxzXLpVbasSUxF+YXqF3xga4SmGpifm8evf/Uq1tZXZVVBKSEOVzkopBi8NmmpVMKmSN0LIbym4FOeswf3piWhNTi6C34/Hy77JYiQX6Rk6UjlM92Q4OOjDQiDGitzIwbx5zFZuR/S7/OxKzFBYXsxpnChyl1kAUsa6qYY7+Rzb3uI+nATqip416/d/QlMluRZ07fJkrrXy3PiqCu4lDJn2dUSvitd5kCVpi2kLsCSnOOGK2zJed1UJnFcjAm9qnNyXiuvf7lKNW5jhRp0al3lVp6OCDkJowYDMc3+uKZEcgPNDtlpMXG5e0i8MHymSXMW3NgG5pYWlMRYGMRjcXmZ8b8zqQ7NqJi8WOCyi+Dzu0OuYSIgRGdL240m5b9KaLapUdjAYF8KByZpqJmGz88345jRasmc8lpNLM/PY2tjFYOjo0gmU1J4qdU8OH/2Kt586zTQjuL29ALu3pnRayV6oGvst9jDJMegajqXvLfsqrxipea55MxrqrjG17rzYVR3S0TegCWQ7VjYpndUWPMtJhu59tLDzyEruUnLbQr0uwrvlvT0KH1VlFmm2dswafHMsTAmLM1rxZ/nyunptWhkYh82K9tpCux9GtWcsyESxzoy1Lt8Ensnd2vdg80I4ULeb3bR3Olb39xyVNVNcJsGwOyu+SsSj6hDOn3qFE6efF+sQnZonI/xfV+/fk3sXsbgSDCMvXv2itBz+eplKYIUCjljQbaBfC6nxEmJqbu3p4WQVX0eJAd6UfUA3Z1dePzQUUwODqM3nZLjRTgZRTvggedPvvkfTVpSldJOUnF3BHgBtTDqzJj4ua70iNv98BmU/QIr7YeUft2LqGfcwYPdBGQXlZWTfZ07J7MEZjfC6PXGGnS7QBtqWnXOv+fDShiFsWP2wYwWYUeGBvHEI7uRShlFkoM+wh73Hszhkxu3ML24hCqTUzwJbzSONmdOsShC7JCo0s7h/NIyPBubCNRYNXAO4gQmhyTCCpSDHR4uVvNcKBzfNYJjJ46ji3Iq3V1ib/nDYRRrdfzzL1/Du5cuoxpPIusnVEjJmZhIBz4OrYNeMRMJu0UDfoQ9PqSoju7xYHd3BC8f24V9vRGk/T6cefc8Tn/wCcZ27Vdnx0qE+Df3xaiBxmQoaJevmfbstTL8yKG3IwiqTAEF+NoVDUNFU2KAZzGhDXbXWs/sQbgbVClX0NVNMdiYdpIMjnOkofjljiCpNNtFu7fAtrqygosXP9TDQLbS/sOHRWiR8yxsQZmBzhfi/MnhbUghOoh709P453/8kSr8z3/+FezdfwiBcNKSltNpbfOJ5dVEkrqxxNxIszo/j48uXcD4xCgmpqasR/JYIlH8JjHFNDacrs2ga68SEZOXk5y3E+RDSUuHmj+Xn+u0SdshhN0bzwe7NHs57nDfCTHbc0B2ZnwGnErAApD+ZGZ5THZGLrHPMFarzfF22ruHX6femMG1IKTEgM29NSYVJl5jEpK4ovfK79/kGoeW51RwuDs3gmj5ejTTYwKicHRDFhz5oqmfC1VhstSaQg0NZ0eP3QEDFAMYZxhSNpG+HztgS1x8LnkOIlEf9uwdwcTuYXR1xBEMmUoKry+hL0vqqmxQ2Mzj5z/+Md595y18/uWX8Sdf/wbKJVr0LOO3vz2DlZUCfN4YPvzoEzkMWDDncWUBYAoXbtISOYjxhwvF3GerVLHlJK265l68LjvMv21mtaSGbM3HnVuxs9ZuJ4wVTcICOxAmMItpBiWqaHdOBF8NO+flpRV1N9xl5L+zy2WS57NBIkMxR2fh3HbHx45RyctBxtzYaKQXY+zq7LjYgNeLRIxydwEcOjiFP/j8yxJHINGDSZEdGZMWIbqllTWxbEnGYOMSjsTUIbEj6h3oxdrqKt566y0szNluFhMpExNfN5fEaUPD79vf0ycPN/7b/dn7eOutN3Hr1k3rFn0+zM/OoVOmqrx3dzUXi6ZSSA/2YzGX1fjkwJ69OLF3Cnt6+mRrEk7Rv9ALz9e+8TdOh2vwoEtt50FhBuZFc7O4LbEZ/ulK7fPzzDbdSXqOsaMlKo8Nlp2dLF5MFy7UUJEOvzzA27qFlpDcRTqrUqw6cm+MqUpzHmEPMqELUmTbtTZm7nHIV8H46DCeemISHZmwqm0yCznwXFpdx6VrN3B5+i6y3MshrTqWQJsGkbEogskkYqEwItwFWF1He20V3nIR3iaBE2MrMci7CZwJmkwvFsl2UJNSOeBsq7O/RxBhNMnl5zA2cmX85//2Q3wyt4BiOIoCq+hwGJFkCl76aVEIlkK1sTj6OnpQzOUR8PqQiQbhKW9hINTGga4UJjszSPj8eOPV10WUOPHIcQwNDSIi+ZWY9irC0RB8IQPOzCqmhVpxE0GUEIu0kEqRBEB2fAVekRpMvaJNk/pm3TxbuTundtZmVcZOZOBxZkhuFOXvItRYqGX3rGTCKpTWKevrGrRKCDORtBmU6ISMvaYG7acVA++nkp9JP60sLODSxY9Qq7bw6GNPon/XbnhaAcDrkDEUZB0bCiUNJmj+IsGEc6Uyzn7wLn70wx/g0JH9+Na/+TZi6Q59PcUkSKdvq820rmxn5N5Gu1bC8sIMpqdvY3JiD7pGR50dROeFuyqYSlqOM+lDNbksQEj2kT0Ou0+nk3SrMf1uXZfmMW4HJ7jVWW5tUC2EOm2mV2dB32XmEmKsoSlVdHaXRiawztB21wRT8lpIoJTXyQhSbK2bTSZrV5kmZP+uIsSBTllQuisvprtluVYddouDOrQky+V2u84/OgXrNkHCdYDgeyLi0SDpoIUi53oVKoPnEI3F0N2VQSoTs/PFeavzNoThOEnL9BT8Ut//zS9exfu/exeTe/fie3/917hw8Ro+OPkxtnIkI8SxsLCMG7dvSY2Dqxr8unaL3XlDiYuvj7M+Bk/Zl2g64kON6xSFEgrVMsrak2Jy3dlJVUwMBs1mJ8biybouxquShH052nBmSz6fkhZljqybMTalEpiKNmOdbmVz6rJkD8V1D+5akVjlGDnyz/lsXknFjalKWo5guPs9+X2ZAFxPL2sKDAfl6g81/yhO29mZlhsxbUr2TU1hYHBQXRy1A5V4cgWsrW1IU5J/39s3oM6PndTA8IAWiV9//XXZHEnd3kezXFNLYhJjHuWz3iZa4+wzpjpSUsd48OC+Znek3L/z9jvqtnjtyFpksTwxsQep/n58cncatYAffT3dePzAYZwYnUBPOoFYOo522O+ovAtLp+zRjseM287yxRhz0BZGef5cEdsdqqUlLWV/J5m4sJ7r9+N2cVZ5OomIHZoDzzxM3HCT5E53ZVJFqraouM5ZGwf6UpsPSlutXqrj/t37qJVqmNg1hqefnkJXJmIWChyONxra7L98axoXPr2CmfVNNMiKpKUInWYJcVDbjyaORM43c2itrsBDPbgGPX6MrUTVCTKtSP5g1UlMn++VexnUA6Sx4JHjRzCyaxzxdArJDJf3qJ0VwdJGAf/42m9x6votlPiQBIIIJmNox8NoxgNoUx3eE0I62edQmUuI+pvoSUSQaHuQaXkRzG6gtTKHQCUvrcF9k7tBnJrD4FSKhmpxtdL+iEfdqJeLnTUPgrSC2FrB/NxNFIvEk8No1Sh3ZQGHEGUqTUiINglVU7toe/TaeYsS7OZSMYMVGVy0C+BsYCsqO0mLQZQdu6SF2L1Zl86HjLBjrcJ9k7p2tDh7kc+SZg0uTcu8jVhosGsmPJZksiHs12YisM7DOgNzc3a/1AxH+VIYkBtYmbuHK59eRCwewvETj2iPC94IqA9CiM1P7UPrXxyYkAGNlPcazp78HX75s5/i6OHD+IvvfBfeCJOlpHudrsmIKNKm49/wfWiWRYi3huWFeVy7eh39g6PYve/otiuB07o4ScBJ8CKBMHjy+pR1togyMKDRdyscS1g3x5+vRVled5P3sY7L+XD87Riw9LzwWVRiJ6zK+8GCi0uqVXi4HrHdIJounNEzjFSzfTu2v7cYG3od7JjY10rcQEw3+0rONF30Rf/iMG/VtTpdv97ndgb0bwdWFx3VOgW7LMeVWO9ZXa+rFu7FxuIa7t64jQj3IJsenDx5AWvLZbSQxPzcGu7ff4AK1eA1m+RrDlD/HW1pZdJJlw4BXq0n2EWgz01A3RYlnfI0tWxRCsrOLWE0N36lMikFcBKx+F4JhzEucp+T8x3GO1cQgeeeDFGiIERk2ADQRokwJX8kC/osrUc2NoVQEY6l4zEhdE1oHSb21sbWdtKyzGdJyx21uB2gEDFCjhIRMBiURQ9d0uPRGLo7O9Dbw8XtjOoaLiJP7NljxBrJ3gWUtLgjqfWLYBDjuyaEtHAnkajQpUsf4pPLl/VMnzh6XNeGzt5LS4v6es62mMxyHMHUG9ZpBrzIZNIqrldWlqTz+f7J93H92jUzBNVssIkXnn0R3YOD+M3pU9hEA/5IBAfHduGp3VMY7+lBRxeFzkPw/MV3/lObbT7PI5k/GnGym9CyoqNaIF8a2wcRvZEzHgUj64Dsc2lkZgHcPbisuo2VUty2kOAzQWomfwm+cvATO/wGc6h64dxBD6G9Bj6sUt6gHAtBelm029IvLUBI3Z25cx+lrQIOH9iHp585iM6OqDB/VgWqanJ5Gaqd//QKPr17D5W2H95YEq1YEk1WQ/GQDAQjTB6kfa+uwrexilCloJ0tzla5f0NLDFWBgtasEqNEjom3BrDvwBSOHj8q9YBUZ8qk+zlz8IaxuF7GL994H+9evIx6NIBysI1qzAtfRwLNQNhsVLxh+Gk1QX6Ct4WedAqZUATpthcx7lXNzyE/Owtvdh0dYQ/2792Fo0cPoH+wX0PMGGHCaEgK57w+QpMoglrMYWVxDh9/dAG3rl9DuZBHpVhSkkjE4xLkZdKqVEgvBhLRKJKppCAa7t2QlRmNE9Y0PTAth4f8SMZDSCS4hc8hO5M5FxMjSGdS2502TRJJcS/ltqQ0zYee6wLcvyDxgAw/7tvwtfB6sdJUV9VyoEsnPTBec5ZCZ98ou1xS29VJWLITTblNWI2VbE0dl6fdEK3ePhjIWcqzq7TlT1bdtvRqoZoCrzevfIqPPvpYYp6ffeFz8AbiBmu2qw6saIHaZmGOOgcDOU9GaR3vvvk6fvzTX2Jy335879//DRKZtOV1h9bvGgpyfuaYwytwVanekt3ARxfO4+ypD/DMM5/FS1/6quZaTNg8FAad2SxZ/6/nhjMaBmF2mlWsLMyqaOnqHeGdhMdH8kNN3mdelB3zVpeEQ4YmkQQWI7yW/x9h7xUkaXpdB5703pSvau/NdE93j/cDN4MZEAQdSEiCKDJIhbjch0UotBHaWGo3tE/7tvu4D/uiWIlBQqKwAkkQGM5gZojxtmfa22pTXV3epfeZG+fq1aVEAAAgAElEQVTc78vMaoCxFdHR3VVZmb/5/u/ee+6551hQF8GGb87zVm5gsLCH+n088/5i3Dvs+lsPSRmR4YuG5PrcxAU5+78pJPh+EatvJjWE7ix0Es4L2lQFExdS2JucIazj2pVb+MlP3ketTveCIBYWVmWIyj6ayDZusJ1jAlobPA+yUYXycA8yaSFWsnIljnCAHNigaG2lhlY3rDXGTT2T43hCBC+88CyOHz9qyZ0bVibJhsaOH330kUwUZatTI5Rqskw8d27u2Sy91+hQnDaZs1ZLFQ4DBM+VwY06kz5ZZyXLfWttZV0Viu6Aq2bV36Ih7BAN3/ZdjjHUTWWGcb7TEgL09JOP6xnnmEa9XkWr2dC5cmifVfr4+AQmJsZ1nXxPjp5a7GVxkJ5sUAooUxh3ZXVVgfXXvv1tid4yaC3cn9f14JjEXqq49IV3KbFV18jGgf378Njjj+CLs1/iJz/5O3e9No3LEAjgN771baRzI/jb936BYjKGKgKYGZvEc4eP4+HdOzE9kUY6F0fge3/wP/YolaHBwhDxfsueNJvicFp+3/S+jCXIxegbjByUZBXDrI60XQ/viXnF2YmmNRH5rvwMgyBt8p4Vi7G0bHn63pZu4hAxw8OHmhcjfCiNuJ5UCnyWQTLAwtw86gxaDz+E554/ifxoUoKrzbpp+ZENs7lVxIUbN/D5pStYLTcQjmfRzuXQiCcRTcUQT3PYNYVgJ4AgnWJXlxAvbSDG0lskRV5gyyKNdWlPoiSpUgllFaSVnjx5Avso4Do+hkyeelqsEELoBjJYXm/hh//tNXx64yrK0Q5amRBqFChm8zWRBqJxTYFTbJcWJ7FQEPlEHBPEpRtdJDpAfXkFrdnriBTXMZoI4aWvPIvd+2aQpzpDNqcMj0GUwaFLsWCxkNqaPr91fRZvv/5z3Ll525FhbCaJyYEyNc5cyMOKSstUva47Yg5tIZiccJOw/hEV1kfyGc3pNNtNxOjSGzHVdbKTuAnx3CcnJ+TmSgX1jfVVKXqwKuV78IHgBH0mlwaluSYmJzA2NWXkhAiJQISuWcGZkRx7ZQwWU1M7EYmmEGQV4Rh5ho75asGbTDIwGGom8piTQuJ9tHlCswPnztFp180rrtsV1Mz7GkvmgXYI4Iwa2IfhJmNUa3StP6N+Hnt0vRaCnRruXLuEz89+qQHjZ7/6NY0lqK/BzY6buJh01gMkDEX7EcKJPM7C2hJ+8fOf4cP33hbT63e+908QTeUAkh26DL5uNk7Rw9iSJM6oXRjoYH3hFv7rD/8j2p06vvu938fM7lNAKIkuyuj2NhEMNoxd2SVkRZdeVqbWfONzv7G0orVCA1Lef56eA7TcavcuDBaJ9Pzy3BSwrGpk4sDNhMHOy7v5IDcIdrbmvKaj9Y/4XgYhi2DFdantIYRmlQkoFUC68kX7+OMvUdwihBoWKYCQlin7uEpRvZ2hER0mvxJuHexFPHYGLV48uUsHQyKcLG9sIRCiY3hC/aW9B/bgxRdfwDNPP47xsbyzyYlqzi6ZyuLLs+fw4x//WEO33v+KM1dyCNB+ZvqH7FeNjo3ZkHen07ep4TpjkmvWH4MeP8+fQ+YMWp6RyO8ZyhTpkzEM+uW94FC9zd2FnYPCiYeOqP+XSsUl50SNx7k7d7G8siJEXipFHZOgoimq9zhjpcV+FoM2e1w///nbWOTsVrWCkbERPP/i8xrGJ2RIR2Fpx3Z7iEeIzkXkNcZe2P79e/H+++8pmX3l1ZfVw2N1+d5770ki7c6d2yhubWFqZFw2P7Pr61gOB1CnelAmh0f37MdThw5g31QW+VwCgX/2R/+2Jzaeo9ta7U6IyDBW/ox9Iz7gon0zmGiw1GCZRp2Dg6a4bgKuQTXwWeGoCtPMlTV3TcGa2ThViEkUsOAnlkrfpJDzHha0tFSHZEsYtBj4lH85LMh/BiuJpXsLqBUrOHPqBF588RSy+YQSaDZ8WaqKRVipYnbuHj45dxG3l9bRISyQHUGT5o2sIFIpRJMZhHpBJOoNhNeXEdtaQ4xVJistJXDsFrGvMAhaXDTcnFlpUQJoz949wo25MWfznGFIiZgRCGdRb8dx894yfvzzN/HlrZuoRoAa58AyCYTzWaRGx1Cn/h+126jgzEBArDiZQjaWQCwQQJpN8Dt30Jq/h3i1jEM7JvDkk6cxuWsKSUJ5Do5QQ5cZm6ucuUlWS1Wc/fRzvE8G0NIqOlrkpHdTVNeU1I0IYLN1pMvykVCSIQ1BB0kZU8HBLKYOwYyJS4NJDNeCrNSZwHgcnjMlbOByYJjwZYgPKKGJkIzgSIOltJPg6G5br0nRjiVOk8eYXk8DQcomTdMgM8OmNe1pkqDvgWZ9ohEFXCo7MDtWAqX1aV5YnsKsoGO1itHm2btkb8h/23ZRV5mRNUkSBAcj3ZCyBp65QRsN3CoR0rAb6DaoHE4YjrqJGdGjbTMXbdb1nkyYRCMK+lwyH3voNEoorM1jdemOyC/T+/aI9BMI0BKIQcsSJdt+CfuxmmbiyThRxe2bF/BXf/kfUCit4o/+5X+Hw0efAkIpdFFFm0ErQLUM9nOcwgh7PXxQusDa4gL+4s//XDp1//T738dTLzzj+n+DxLIvJOuOwhWobmwgiDJlnEJBJOShxT4jg5yXdnMVm55huywW8K2qsvcirExmIoN8UFAXm2jNeheb63XcuDaHDz/4HBsbFZL2MT+/JBKBF9xWcu3mTn0A86QdFqxhvq+KXkuihQ6paOYMYlTqE8trm2gwUQkagnLsxDH83u/9LnbumFSCxv1QqurjE8jlRvHpp5/jnV+8o6BFyEujBV32yMoiWXDuSWeqpI/MYetxeTKDVEdmpt2+yhkuGwRnYPNByxNkBLdLFJfzjbae/ZpmAsNl2KIGKdhfyuDFF5/HkUP7pfXH06SDB5PXGzdnNZLirx2vH8WUaQfCwMXBaQ6Cc7+en1/AxYuXpNZBS5XTZ87gyPEj2vv5e/VqVb25crEsoQf26DgvSAIW5bk+/PB9IWS8ZlSHpz7j66+/jrNnv9Q1E4+z2REi0U4nsRWLoBKJIZ0dxb7RMTxxcC+O7ZrCjrGcBS3ZPZOm3mpLWdcSpp6MEC1CcCDUboKqnsBAo5AsIa8rRSIArdHVEHQEDB9gxLJxvz+8cXCj8xUcb6iXPvHZmKd4WhXm2uZ6gNmzGXgLMWjdvzOH0sYWTp08gZe+/gSyOevHsdJihkH4iarDi6tr+PziFVy5PYdivYVOOo8OrZ1JX0+mRM6IhmNIsme1tYboxhripGpSeYCDotp0tn/5IMvz56bJQbrTj57BocP7kR9h2T+qCi4ay6IXTGCz0sX5q7P46zfextzGOpqsOCJthCbSyE5OotrqyVIlREo+K+EYN6ceMvGEBpLz0ShGGnU078yjOXcPiXoVTz96Ao88+hCSubj6TxRNpYI93T97xI0ZGJ1g7sbKGt5+8y188M4HqDmrbF4r6tZx1ybF3CA337cYKPKz8uG15D3V3EjQxhzU4wzwdV6H0sFCrqFuLsNepcIqPzNTtGApaK5ts0AiFqiy4h9jvAk2chJQPFb/wLDSYk9Rm6Oa5RGjDWfTfUM80n6pWsBMVtl1EApsZu8dVzwh9ElYk2KnbJ73DR/ZO1NAYWXgyB4KdiEEyEjQReL/7fw506W/hd24Z0ibMa+/8yDjkapZzvdlry2ml9NKnmSEUKhlAbJdUXVGHkEPMYRABg3XAj/XlD/4h0OgTCgiYSr3r+LixY8VwE6ePIN4Zof6Ot0gnaALMu1kpaWgpajB68bP62FtcQ5/+zd/g8uXzuNrX/8qXnr1ZfVqVfn4UnUw6OSCdb/dhcW5efzln/+5KuZ//of/AvlxShw1JDHWxwddV3C4olClFgyhWtwSEhMR2lHT8TWrdRmydhpBnD9/G6//7D2UCqwOo7h/7742Sz8/aqxnDtg6OxLXbjB40LUbXH6h3pbvxavNAcHInHtb2yxpDIDK7+y5nHnsEbz00jcwMz2OTDqh5IrrSaSDbhCXr1zB+x+8Lx1Gok/cKy3IBDVoTmkrEhYkTO6gUk8w8xqGo+Pj/SDK/dO/x8rymiotjzh5NrUCrmxIjERnCb4RmUi2ITpLMebHH3sEB/fvEZQvsgSYYFMLMiInhc8++0yBg7Cq1PDb7NVHMTo2IfYfCVT37t/H4vx9bBa25Lv1zVdeQTJtvnWsLIubW+rPVTmU7Pp6bA1NTo4rKPIRIcrCZ+o73/mO3v+HP/whZmd5vdp6Ftk66BAuSKfQHR1DlUS10XGMJuI4uWMajx/Yh/3jIwh8/4//JzWTGHmZhcfVeNfonkpmltOswqzHZM06kZME3xne4stfHhChIR98/Ebm6ezSanOij5a5W2blCR0+wPmb6ReUnnc2qWk9TZUKEh9i1KcbwIOspOZu3rKgdeIhvPzSUwpahGB4UbjJsuKq1qqafL988w7OXbmK++tbaCUyaKdzADc0zqVlqPyQQLzdQbRURHxrA7FSEeEGlSRI1bZegutc96OXHTffJq4sY9eenXjooUPyiBqfmEFudNzmbkgmCCSwvtnCux9dwMdfnsdyYR3rgSqqWSAYj6NL6w3KPpE8QNPNQBDReEz3goKz+XgC07yptQawvoXites4mE3i+SdOYOeuMWSnOCeWRCaTRTZC3cMomr0WosEoOvTDatBmfg4//E9/gWtXrqraIpzL60hIUl07hzULOhQBzvoACjz9BjyEY3PTYCZllY71vDxT1DJBDmEnnE5cXdeXwZ3VlGZ/2BOVG7NTgjapBn2eVXikLg96H7wQ3pJDELMG3vk5g+P2nkKES3gMNpZh1Z/WL3qq3mgVImFmWO+OVbEgwg7FcxOaBZKpZZDIA29JTOajJm/GgEmNNdqf8L5zfi+oDJjPAVEKBfZQSLBmipBthESLJrKZNMbGdyAc40xOTBChkjRWaxyIJlOzx/6MzZoR5Az22HdmEGGw4iZlA8PWp2O1VAN6/MNAwQDJPlhaFHx6ywH2M2NMukpR95qKH3V0GlWsLt1HpVzA5NQY0jlWibYX9NmJqigH1aJhrNbjvfTFlxpVoPDvn/73f4qDx445eLE/0Ttcn7lnx4bAucm9+9bbOP/5l3jmqSfxzNe+YqaNrS7u3LqPTz65gJs3F1GrEgILY2WJsNmaemLW67Fq0NoHBrH1KenWiNMfXxQbKuBY00R/iALRXb3XQ7nawOLKpgWtUASHjx3BkSMHMTM9iWQijiMHDyhokS7PfYmtlAWSby5fEYGGx8M9gMPKpLWzD8sKbHNjC/Um4WVPYLFAyiSLQYt/ewY3nx/uoay0GPR8Yjy8X4bdHuj3SpJ4xFDs0iE6gT27dytwTI6NYGpqEpR3kkEu7ycdzjVQXZFkEyWWlpbpb7alOUkmQoQ/yXWoct5O6itdPP7kEzh95hHB3NwTWFVxzoqBdW1lDStLS6ahSEeGqqnZ83mihREZlT/4wQ8UvKis8fHHn0i78uD+A7hz5xYuXbuGIuUCsznUKcJAfdVEHEcnx/HsgQM4OjmBwB/8yb/r8WKQrcVl7G9io91Ck5uEgzT8zBU/nJsSv3wPanjGyjNahjcs/3P/O7qorsLyAckrYPj3VCU1pDjvKZ2EhvhvwkEhEgGiFPhMoVwoYvbqNVQKJTx25hRe/roFLYmrSuKkjVq1qkVQqlYxt7CI81eu4fqde6iGo+hkRtFNUZE9jV6avZWUZqWSjTpiW1uIbG0hWi0hRDaiqxi1WT5QcTHb9crzrLr2H9yJx558DJncBMbGJ2XeSIp3rxdHu5XCvfkC3n7nI1y6dgWrvSLWImU0aSGfTKAbT2oIuhuNS9iXCQJV8Zmxk4A0xd5VOII0E/h791G/fhUPz4zhuadPYmLPGJL5tDbcfCiDCBlJYQpQsG8SlFAuF9r5Ly7gv/7wP2Ph3jyC1LVrd9BoUzWcVYNPTobhhz7lrL8GWGQwuBhubz0KwkPC3EV7tsqUmR2rYwtuJppLSNKPNiRSJKwYdZvNWz688ahJEpmDdVMkDT5EDE7F0pbuK4Mdg4+patvGT/ox9Q2HGagMrH4tcINVwq2DZqA0lQoGUH15+rlb5z0xEvl6m/XxppfWaKcQMJ2XCeUGhPMHKLIoCIp0a2PaMUiP0lk2Ql23JcQiEechRF3CtGgcTMZomDg+khOkFo0GtNFwYJ1sSyrzs3KWEGkoig5loAIhxKMJq2ZU4ZHS7hidIqkkXcXXRrtLo0udoKPCiynhdClpn8JAaWQOBstOj+oQlGrS7jDEpiB5xgUCVzUShahsbuHTjz8VSeCxZ54SKUizYTYGNvhypCv7BpVU2qhXa/hP/89/xPtvvYuZ6Wn82z/7XzAyMoa7d+bx+hu/wN25FXS7vM9hrKwU5FjcbhB2sxYDM35rFxC6Hwzc+v645pq8PYob6LZkhmIB5gROeFCKOwBu3rkvhZAYYfmRUcH/uWxGgevJxx7Vs8W1yPSH5AoGIqreCw6kcapGH6L6e2Od6iQtVVsrqyva8P0+aJUT1WxIiBi3e+tsT/iz4UrLJ/Z+n2Wl1T8HJkcBmoLyBvewe89O2SZxPisWJgU/h5kdM6b073pqXnzB/5/0c7oQ3Jyd1blzDMDDrpFgACNjoyJgjIyOiyzF2T0GPc6SkQ14/dp1lAoFPZc8Dj8e5RMInt8f/uEfqvpikKTVyfFjxzRMXG/WcPnaNVy+fRvNeBK1TAatNN3ls9idz+KxmRk8tmsvrUn+rCfpGOc1o4fc3VgPgjHR8kFoOGj5gONXome2+DJ2gLM+uLU/ID3iqi0/0Oxnvnw/y7+fLW/7Ui+sY9PjxF3XVlZx+/oNdGpNnHn4IXztK48jl0/oQZNkSstsACgzQtuG9c0tXLx+A5euXscqNfdSOfQyWdRicXTJIMzkEaPJZBeIl8oIra8iXCwg3Kg5XyCrGu2ZoxyPQad+AfG4WIiOjKXw2BNPYM++QxinxFPasvJwOIVuO4XSFnDx0ixee/11bHRKWO8VUeo10YhHUSfhIZNFN54Cp4JZpSUo/+RmmmIhuudmEKeDM8kmt+8guraAF84cwZlHjyGcCImxlE9m7UFwA5HGRuDe1MX6yhp+/rM38NbrP0dxoyCIqE2tNtXa27PB/sPft1lwfQ7i6NwotBEY09P08NyXu2n6y3jhgx+52SMlR/qZy4TdK4zpTa8oVtWeyGNNJ1LzGUTYO4tEw9I8FItVlg607jYFAZIJGDD53hKLrVIE2Nxb+YfBjpUWKzFKa/HzvCVOn+4MU36XOK2Y39xobZBTe7eYctabo0yRl+oRMbdnsj7qrRHeFNRuiVQgRAUQ6iYaFIUOZ2pMXofMLyZBlAmjhA2zZ54P2bIzO6aRSaeUydNVWhsoPbQSpv0Xj4SRSEVk5BiP5xCKJhRQQ6GuXGkpxitVes5KqirkPa8iGOCQrCmIEAptNqrY2NrA5OS0kZ/CMXePDW5nv9RD+LwEHTk8sw8aQcBpSYrk4kZVePFM2NV1RgmXsnyVpUsDZz/9Ap9/dA7pVA7Pv/A1bG6V8dnn57CwsIFON4R6s6PvaUNtthGQq4E9i6bkYrJwQnkoju3MCX0PXWvUrzkSfBxkqASD/U7KUJEkEwpjfauMzWIZAa0TejqFMDE+hiOHD2FqfFw0dq6PXH4E8SSh5bgIIRzOpYi3qY40FLgYDAjFsdpaXV9TYmPXzdouUtdw4x9ck2Tw8f34/bVVM4z8VdJ27NHJrNHdhyihVTfDRWm5XC6DZoNVEhNRUvCTIldQYokVjsB/j4A5xwyu3fmFBZw7dwH3l0i8qOk9yZoen5zE17/xklzbqYxPEgeD9PvvvItrV6+6iU8KDHFfHlEFxwrMFz20cfnmN78pwd2bN28qcJ96+JT2o42tNayRqFUqo8Wglc2glkoikk1jOp3GoWwWLxw8gsAf/6v/tccP91Cd9+nRFhQyrb2wgtZgaE4UUcfMUX/ZPeRcicxAB41u9sIGXlwSYHSLymfAfRaiK4X5vj7T8NXY8NwWvWX4/ryB1D/j5kTn0I3VNdy9eUt9uUceZk/rSeRyCWctwTKbtt8kAdhgI+Vqbt+7h4uXr+LW6ibKwQR62SzatClPpRFOWS8o0QshWmsgtL6B6NYmQrUC4tqYmd2ZHYaCt4PTPIuHmyyhpl6whUNHD0s1e9/BA5qhoilfKpFFpxlDr5PE2loFv/iHD/Dh5x+jjjqqoQ62Ag1U4iFUE3F0pNqRJuAuDFs9QfWNmd2npF2Y6nSRLhXRmb+DyV4TT544hMMH9oiRlx2xEps6h1GnNWZlRUDU4fk7c/jrH/0YX3z8uYRPzWTQRhq8Rbmfvh9ORASz8GHvDsYcLAN0FZqDkf0Yg+m4OREKd9X6CY9PR4bScWkTuuDHgGX/NEUNk1myv63fwm8b/Zxra1Cpu4pHw+/WTxNEHaD6OnUQDQbk+AV/7oOUT9K4cYiCH2K/tSmmn9yDJY5rEmEMZgxEbCkwOCZjrIpt2NMgnqY5N0sBhAGY0lU+kvM1LcE0ZguvJqIbfiVZidWhGxJWskZRYL4Hq0gLiOwrSOSVOoFknjL2sR+bosllWnYbNOcUQRFkiUWQZBIUCGj9jIyPSpC2WtuSjNjYSA4ZSoIF6fpdw+r6Ks488oigUF1XBNGs2ZwgP5v0ZxJ/mC1Xy2XJepEhR1SBQSCeDKhfyHGMqmzo287ShlUjE0sqcbS0uRW2SggjKQmmW7fnsbyyCRbQ4VhKyvQbdGFomjQUA3+I+JA0THmdbZaU11298Y6zuXdryJaPNbQk+OwWsIKH2KUmDK71I4uXDjYKJUQTaTkpUKiZIxAHD+wX25X3gfDZ9PSMLIv8fkUVGQndtrsoFEpaIxSapXM2rZOkMSirmLAgxH7yS/bukOwTj4XK+jwvvocPWnYabi1rjp/Vlf2hIAGPn/3c5597Rgn95uY6NjfWpPLPPZC/S/m4yalJjI+Nqs3CAWTrB5vOJD/79p27eOf9D0Ss473PUuB2317sP3AA4xOToi9RjPzmzVl88uFHqrJo/JjPZkzwIBEXO5BJInvEDJb79u1X4CZNvsgiIBzC5MSkzrPWqKFQLqBGpncognqGDhlJhPMZjKRS2BlL4NkDBxH4kz/+971Ss4KGK1eHL8jg5hpTqW8850pv3iRmZRZErJ/BrMJjrqo63MXU1LgyXLtZD1ZpXq9QLETiyk4ayN8sUY/ZM2O/xTVXOTdmcz1JKQXP376Ddq2Bx0+fwkvfeEL0SOKyzMgUYLhhtc2QjKZrqxubuHTlCi7OzmO12RU02M5wZiuJMFXgSZyIJJFsBdXT4mBvpLSJSLuOgGM9ejttbZ9usJY3nFdMQ3vBjoLU0eMP4YlnnlBGxpLdREYTiEZyqNWCuHtnGT/9m5/ixo3rQCqIaryLdTBwhVFPpNBOZjQE3eO1o5ElMXjOk1GZPhhAjrbfoR4ShQKqN27gUDqBbz73JCan8pI/SbO/RRPAdNpZ3BvcQ1i4VWvi8vlL+G//5Ue4O2s0eK8x6R8o60tt9xjy3xOtsq/2MKiuXOfLvqHM2s38uEFk3+sSe8xBke6lblbZ+lqe59APWj74ufdzfXVHatsutbS92jdo09QjbDbJw4B2njY8y0StD3NyPcZdj86ZPBoEaU7AGuUQOYS2LTZ/GA/H3OZhUCnnGnnuHM4UuSNmYr5kZYaCEVRKdZRLZSNh2FiTqnSj+psnFgO4mGYhE6flYLEcoAmMBE1AV27hIQ7SsvKlpFoDXRFHBkxdMec0XGtQJx1ybQSKKtqcv2zJ7y2XT5sPWb2mKo9K3RLDaBmM16yxKmPP2wIns/Yd09MolwouGCal+UFUIZONaYqD/Qw5JhA+5okJorUEkNeF1Gk6C4SCcRmT0nw0Ec/ICZt+Weyr1BrU56Oeo81bhQKspiPa1PmH783KQMmJC1oW4AzKt+TL1oGfN/PreBC4jNTQaHdkLpkdm8D0jl2oNVrYtXc3du2Y0W7IHg3PY2pqWgxD7kf8ssqCjFXC2g1VXCSL3Ls3b2rmTHZIPuBAfy7XN3ukmgXhQ6IBStJErnGzsL4l4dAd3y4RG9LZlajicqMqhMuffvJJHDiwX+tsaWkBi/cXxAkwxKkmssz0jhmpduRzGcHSXP/e0Pfu3DwuXL4imTwiNpSzYzIys3OHKnX2LQnvXblyBXdv3QYNeGktk8+mNfLD2Uz283gNOJ82M7ND1dX58+cVuHgcmQx1GtNa0/U2B7tLaHFoOxhFI5NDLZVBiEErl0UmGMTp6WkE/uT3/12Ps+RNmAMsbyRPkhdFjEJlh9xWBkw9ijz6TJZIlc8OvMiomT0yG3SZmRs4ZtDydE0xaNx0fz/7dQwYfrYPVp7MwfcS5OaMIvkaX8XxppUKZdy5fhP1cgVPPfoIXnn5Cau0uqTvU/TUmGhUNqesELHWQrmMW7fu4ItrN3F7vYQazfuYUbG3ks4ikMwgGs8iFYgjWW8gurWO0NYq4o0yn16X7TlBT5fBy9dGA5omjZROJ5HIJJHOpfD4U49jx84dKptzNJ6UxUkKzQatEYI4//kVvPaT1zC3dBvZXaPY6JZRCPRQjydQY28rkUKHJX08hiCdkJNZLTJ6fkXDQYwkY8hxCHtxBYmVVTx5ZB9OH92LVJ6DjRnksjlh7+ypET/Xwqd9fK0pRfb33voFXv/Ja5pmp88UYZ4BBGq9D1NIty9fLVNFwichvllswcLTpPtxy/WEvAqGf832gCjyjxmfaAfvf85QH3X48y2JcZ/hjs9XWx7StNe4wOTe34aRXaUsBQZOXDk1ct8b0TNhPS9tZCTjeDkebfdGvrEGoFWZLHWMzTWAs7lZatSDFV/YFCVsjbDnFZSiAj9jWIhcuozhoKA+jgy0nSFmPGbq3TzWWr2KJkWdOZagY2RSZ4xfKdQzoWQlxpETZwWS/1YAACAASURBVNjY5PCpU+nXgCqrRlabJFvxnvH5VtZtvR1uTiJiyAzV5I86jY4N+kuQ2IaOKRXkx1o4MlNvkUxiPbler6nEkkknkRFWm+xP84vvRxdjT7ZKJRMaZWCwYqbOKjEsQ05ea6tUCa+xAuAG6+Fc9eZb9Kay4Xhj33GI3Pn0uUrL1oHT5bAS3VXqvFwGd6rfxI201UUyO4LjJx9GLxhW5cIklJVJo0mx3y5GR8f6auncjBl0/LwYk3XCZ5xLIkOPm7y3quF+ZsIDYYxxditsjFjS5KsVmlsOaO/+mRvmD4hk4nUIJXAQ1T5A+JjX5LnnnsWhw4cEMfMPZ6lWqKi+vm7KHeylhSOYmpzEgX17MTU5LjSGx8VreW9+QR57HGxnAjV35zauXb+u9go95/i7FF3mdSA0TNLFxvqaLIiOHz+mSovqIbymBpXWBZ/y83mdeC2PHj0imHl5eRVrm2uoNWuo875F4milc6jRPDeX0WhBLNDBLibd/8Pv/2+9MtUBIiHUWsxuWjp5LkCbsdEgiVVaTlXa5iscBKNBWzOdM/jESlxZI4ed4KST6RHLUFP3Tp2YbCkqYzjVeF+B8QbxIfO0T3/DZCDp6e4s5SWfxN5FFNVyDTevXEV5s4Bnn3gcv/bq08hlKIfCjJMD/gbVsNJq1GuidhMXp933hRu3ceHWPFbImKEdALW/MimEMyMIxXKIhVLItXuIlwuIbK0gWS+g1zCfKC4Gva/LgLhB2JCfMZx5bNkc1RQ6mN4zI9bNrt275L1DtllUE+lZ1GoRFDeaePetD/Hmu6+h3CkiOZ5CuddBkZYRwSi66ayODekEqXjoRZLokVUmBYIO0tE4RhDEBDfB+4vIN0t4/OguHD20Uxg2h44JG8ToDEyZf1XJIZHMWvU67t+Zx0/++m/x6Qefok0VEdcr8OfpA5OefW1iPlJYH9Rj425vGIJOTerIOMfW+/LZ7YCk43FBR/rg+2vSnfYzzDq3s8+0L7dt7VEPk1UOs2+uWft8YxJ68NYSK0u2fPWl4V63uGxLtjDCTcvII6b0on8LBifk5wZr5dHFHpOHQ63P5WN6j+QOHxzd8Zg3klGodb3YAwLfo6fNRoGRaIXkrSjkyqAVQYJQM6nN8ryyqpaqLeEA7ULqGhPQrhGyACqrINqzcAOmEgvVbJotPSsisVD5vF4RzEafM/bgKF3FWRuSRTLJrKo2UrXDcarEJM0yI0RIlIP6JG5x1i5q/U8NmUcEkdJih9eQCbA3q+R14nOvIEeYq0OWZgy082ASIKZdzAbheX3YAuB5eMadZkVFXgqoz8xg7KsFqqx4804l2u2umXISHpTxJUcxDBJm0DP+xyBo2Vp2Va2DqKUb6RyMCRHG0zk89fyLmJzeISEFE5plAmND93ESNdKmls4eTrPR7kvdeQiZotFUlGAVRmFhKm14yyebj6JZ4qijnLONYcaQZPL5ADycGHrUg0HL78XSipUAbkTX5JFHHsGjjz2iiplrgNUh4UGqcEhbkBUd96d0Rjp/e/fsVpVEJjmPt1iqIJ0ZMeWO1TXM3rguNYwqA2u1KtNTXgNeNiZQTHrIGGSfkf0+FgZcc2yzGMM8gFw2r37X+MQ4Dh8+rCqLTMNrN27i9p2bqHGMJ9BDNRhFM5lGk2pFiQTGJifEmh6jCMO///2/6G22y2hGGqh0tlBrldQY5iKkyKQ24ZDBcDZXQRVse/A1NCqjuZCibKtJXTOTbuH3DTY0GwX+n9CDGqEuaHmhcN4MYqlG1TSFYlZlwpjde1j11dLDaz0Fy6TiCdK6M5rFmr1+HcXNDTzzxGP49W8+g0yGKhQ8ZptDU++CturNhqI+IZmtUhGzcwv47PIN3FpZQ4s0y2yWwlwI50YRiGUQC6eRJpOw2Ua8tIlMYQmBJr1mTOPNfHF4U8wEUeoGfTiVsBDngIyldur0GTx8+rTop5k859qSSKSYVUbQ6cVx+9Yi/v7vXsOX5z6mATKQCKIeCaFAVWwyCLM5hPJZgL0AMs6iYRTqZc1hhbgoYglMhCOIk7Y6N4u9ceBrj57C3t3TSGYzyORzSPCBSRBqNYkkwXidDiqFKi5duiJBUlat7ItIAJdVJDdpJ4vjg4LZarFqYkPXvKjY/LZhUuvN2HyVm+9z1Yyf+bEeEw+Bm4pFjwFZw0ZnVeUMYf2+pLLAYzi8zaawlWLyXgMikDXd+RnsJ3ndPpmI6vfUZetXW/6h9mKkDJp8rfq9+gWDyFW9qVLx1Zs7D641sSWNYaiqg1CkPouzb5agWc/PRUvOogUYmE030UPqZlBpFH3OTtqoCRXwOYPUleoA7YS0rtkT6xiRJKCqxxFoGGQpGBsymIm/J+kiJXB8vWmFGhRvUL8nsvBvQocaeyDEz15qJKQgwJ/FIgkHstmNYzUVjxmxRcgJE1nnBE2YzAwBgVql5oKEsUh1F9Xkt+vDwMU+SZMi102SGMIKltaKMKEDsV85i8pKhLAp9xUGxbB58ZVKFQVXQbM6V2c+K5h2MFpG2FWIEZmu/BxnO2TwMT3DOODeE0Hm6MnTePSJp0Q8oTg1h9sph8RqkcfN3hw/n/AfzS/7+qxUVqnW5D21tr5h8FskiumZHX1mXalc0UoUgYhJOGF/ie+2UamUtU95YpBHpfqJmVFB9cXfj3NGMcFEOCAm4otfed5mE2n7o16f9bWo+rG6sYGNYklJAqFBKf10rOAoccQnHMVIflT3g8GKZBJWgvx7bWNDa0ICC6xUZQHTUBBT+ud8vSyx8wPQQVVXBw8ewOnTZ3Do0EEFz+WlZczdm8dmcQPlahnleh2VbgCtTB6NVAbNRALZ8VERq/IkSv3vv36h14w2UA6soRxYRjNUQDtYRjdYR6trRn2BYB3RGH2MzPQsSKVk0kzZ/HUZHctEkhwiUXtElUH3mPkYB9EgMzNTJMNqe6/BtLl8lcbIzptuvzcQ6zUAvaPMm66szLAjsbi8a/j6W7M3sLm+gq8+9zR+7eVnkaX3k6t6fBPTG68x8ouqWalgfnEFn5+/hAuzt9Eg+J4fsR5SKotgLIVoNIVkJIFoL4REtYqJzfuIdqwH0W1zYp9ZRhPtnolnsn1G8z5l+lQbELXb6NecBH/oxAkcO35MBIkMzdiSSWXEbdB6PYwLn1zB6z/5CRbnZxFOttBLRVGPx7EVCKKRiKOdSCExNoHk2CQCiThWikVU2h2j67IJGw0jx5mjtRX07tzCoztm8MITpzA5M4JMdgSxRFoQAMkZZJQpvkjTr43V1U189v5H+Ie/+3usLa8ItmIDl+fAEQjnQK6ARGsuL7Sqb7iqe1tm+ADT0JUzFjL84Ccz3SGozsv+WBXlwot7rToSw8xEbUJW9Xv9wEHQsizUV3MPQpf2/jZUaiQRJxvkkjKeu/+y7W7oswVte0WHwfiHXuO09kRZcMdvx9h/u/4//NCE9a5cFehe6Ks+n0nbRuXlwwbnreMYMiv0sKzOywVRnzhI/UH2FQ/MTXl+i4M67VgG98gnGmL0ut61Px8dn6tEPVrSh2elMs4RBFMaMdRYoaNvZ8RAZUxhg0wJW/m2gB8A9nuBxihcH4wVm1iHguoZnE3Fhcmtkb6YPBl72I86GFysFWqfKUKOzZcKyQkbmhMKRa0X3umpjRCKxbB7/wE89czzOH7ytESc11ZWBJnVKxU9w2QcskLhH99j4zNDaHB29lZ/Tzt58mHs3LFLVRnVNza3tvQzng/3AR2D+lTsibZV1bLi4jkp/XFqRFoPLhHivw0hM8YsrznhuZdefgnj46POncISdlbV9MWiS/H8/SWsb2y4yq6kAEdIj8GFhYOwB1c40FmZryW8x+rIz2Tyc/2ebde5o9F1JU/uubH1YKxCvv9v/uZv4Jmnn8K5c+dx4fwFrK1vYqO8oSqO4wK1VhflRApb5DdQcHhsDAkSzhg7/o+X273F1XmM7UqjGlhHLbaFSmQVhe4NVHvrCMe6YBziDdHFEC2UmRutBupmW0FV6iazmjbiKStNiSUTC/WEikHfi5mGBS0GDt8b8/TOPvPHN09dr0gXg1l8z+ADwglUEhdLL8omaBO3Z29gefE+XvnGV/FrLz+DdNyyEGNxGWyn9yGtm3JG1ar+rG8Vcf7yVXx87iI2ObGeH0UrmUZXg72c2cogweAViiFRr2GyuI5EqyD1dzG12lR0YNCiCCWVunktuCGy9hgYYnqfnLHxcTzy6KOY2bUD+THOf8TFwAoEiUWnsb5awtuvv4M3XnsNrU4JiLYQG8mgGolgqd5EnZlUNovY2KSU6QtsdlITkXb2fPjCAWRDPYy3W4gsLiK+vIIXHj6GUw8dQppsoZQpQZCYQXM4/g4hVO4ljUYLS3PzeOMnP8X7b/0CASqAkO3FjFytEg8JkjVoblQ+kPlgIWjIBRYFE20SHqiz/XqYJSUx8qEdXcF+6D38Dj8IIfad7UHICAEe/hv+me9rDX+uPfz2QJqFyyA4+n/7GklrqA+F2jl71qLQAXesfajTyUb9qmN5MGx5lXi/Efnnwb9OMFBfzHcwLTAMc8qe5IE31jFZlNt2rbR5DN+bISaa4FivuO8SRg9D9XtA6vUMmv/DAXX7IXgCjUl72VD6gNXJ9/VCBPy+/bF7Spaev3++v2SnEkB0CMHha9TXcefjCQQMUsUy6dhGlJBPqZlqObFrS1aYSPKecaM26NQSZyUYkpkz800yM2kQWWm0ceTEw3jlW9/BoSNH5ZJ+5cIllIpb5otHm44ChWXv2TxoqYRiparqiwGKx8VkkZRvKmmQKcnPZ5+Lmn48Xr9fgpC3a4VwqJfvxcDF42Zw7SdijhFr1zMipRdC6XpNu41XXnlF+n+WmhmZh8GPM46Liyu4en0WxYINQ/MPrwWPjdCd5iTjcR0XP29lbU3HyoDF42FQ9JWf9Q+t2JCQMMcj/PFL+o2KWGH1uzjs/Lu/+7s4c/qU1sC5L8/j6tUbWNxYltwVpaAKlTo2g2GsURQhlUB6dFx7VoSjGP/6YKHH6fedO8fREM26hFJ8BY3kfQRSq4gkikCwpk2ZX8yKeIGaTTYK65rrIJRos1wdhGJhYZ08CWY61iUYzL2oXHRDnzxBHwiHbZ+HNzBPkVffrGkDkyzl46Rlah4nIffiaq2MWzeuY31tFS9/7UV855XnkU4YHDMIWtwsDbogzu0H3+ihM3v3Lj7+8oIgQmpeddQ/ystri5Iy8VgG0UgCyVYHE5US0o11xJplhLmpE6rottHs0OOIfTMuHOL65rdkQpc9BSc/j3HqzGk8dPIEdu7ehUQqJYKE3F97CTS7AczOLuCnP30bl899AXRLCMU7CGfT2EIIxVAY5XAQbSrT5/KosRoPxxCgUyppr/EI4gxa6GKkWkPg3gJ29Np49tRD2HN0P+K5uHpb+WweqTjJILSyd7xx9jLKNVw8dx5v/N3PcOvaTTRrVAW3DlY/P3exy2+WHu3yvQMfpDzF2M9tPVjtiBDQzx49q2tATe9vlrK+0Nb14L7f//9wz8p/znBW+mDQ8nHSyW32A5dff2bb4qoN8+FwfTw7Tr+RDgdQfa4sOQZf/v0e/Fu/5yrU4ZPy84l2fINsVZWhe+fhgPiPBS1Bvy4r71/3oSv4S8cjl2XfDxxk9PZZdoTy0FIfxb7hj2P4Ne6q9U+Jr5R31bagZSjKIFh7nVGDbNVicMSs4SpVFZsbN9AdcMmWD3zcg0gMIDuP1Y793HisYlt6E1mxLi1YUthZM3vc2zSqYHOXhL+kERgIoFCpYL1Yxb5DR3H8JB0cppSYLi4sIJWIqc/FPYwyRrfp61evYatQwOrahoIWN/lWs60qgwSJ6ekpFQJM3FdXVrG+sSmSgqTJSE0nLVAi+yRamY0JYTnPvu4nSK7V4pMd7xjEAMwxgmeeeUakiGjU6Yd6yLFSwsLCEq5dn9VcmZfWU08xGlXQOnnSjCJ91ViqVMT+Y/AkcYQB2NCqss6R+xz7cMZF6IhB68Wrtf6oihON4tFHH8G3Xn3VBJV7PfX57s3No9JsyEiyVq6iUG1imf23UBh1zsBx3nRsFFFCun88td4LtruIUoksk8BCfQGtfAvR6RYyE2WEk0toBhbQQQmdbk0q5pSAYVRlWR4OdUG1IWWsxI4DdA8wNXh7UKwP4CVJ5Kgp0zpjCHLhCot1ni6sfKwRbrRYr0vI9yM9mAOXwoXlHExnT9LS41haXsTd2Vn5Eb389RfxG6+8gFRyOGhZtNeCdAZsDII8BgYvZjpfXLqCs4z41TqnghW0OtRAS2QQiacRjSYQ74QwXW8iX99AqrmJKNXvewE0eY6sDkm75XXo9NCgoSI3Atew4TkwI+O5jY6NgoHryPFjyI+OKmglo0lEglEFn7VCE5cu3MNPf/wzrN6/yVCFbriD8NgEtkjOCAdRJL15ZAS1UAgtbiZxmqTFEaQDMrrIR4LIN9vIlCuI3L2Lk5OjOPXESezcM4VUKoGxkRHE42nEE2nrK+gpMSX4YqGEsx9/hjd++hqW7y8gKPot+1qOMPxAtu53KJ+xCX5yG6AXRh6G9WwDGzR3bAN9IGi5hrl1Uweb5D8WtfyaGay97VDKMGxomoYWeJRaPbAJa0N2skDaG0UMcbvkkPbe8Gf1j8spgAyf73BltK1KegBWVWBwm7uHXLedrzumf6zS8oHIV1o+aPn3eLAi2/Y+ZNi6e+YRqOGgpGtig5mC+P3X9tdYWrMtOekLKVul5QMgN8dBIBuIY/vK2Aci/3/tAYTuhiBftiCGf24ErqbQA6+JqkRRRFT25q0K8cGS/6YliA8C3GP8z0IUlnUksXqbM1tljE7txLETp5HK5nHt+g3JNu3duRsnThwTfZ1f8/cWsFUsYE1uwCu4f/8+GhRPDoSwe/du7N27G2dOncToxKT1h9bWxK6jxBOrmM1CQQm6nhv2GkUA6uh1XmDXV2SeiOGvOfuKRLxEXOl05W/1wgvPS3qMzzUp7yTqCGHa2MLC4rLpDjro0a+fQ4cOSeyWUlVeR5YQqM6l0dB4An/nmWeeFpni3LlzuHTpUl+NvlotW787YL6HhkgYdPjbv/WbePqpJxVUGdwo4E2W6OLaknENCkUUqw0stTtYIoMznUSUYtpjk0jSBPJ/PtPrtSp1bC0XkMinsdxdR/7wJKrBBoqVeeRGKginFhCMbaAX3kAvQIJE2IrNHmVhSC81GZIAoqg1aMNtDMThTYIX1aRWmtv6DP4iMWhZUDGa9fDN6cMHEh91DW5ag6v5ahgwZxBovEfL+G9+46v4zivPIk1jRQchSMnAb7wuU+Pn6JjqdWVFl2/cxsfnLuDa0jLaVMjI5tFOZMzhOJFGNJ5RX2uqHcZEYwvZxiri9bLAm7auSRBBNp+5OJotNGhC1za6vVhtglmp0EA7gxSmd0zh8NHD2L1/nzKXTCKDeDSOQCKKcjMEWuh88u5ZfPDG66gWlqTS3SHnIZtCNRLCRjeEVjqNYjiANkVxEyn0yEbkPFcQiFN2JRZFrF5HemkRifUVPHriIJ599ARGRzPmcpyiWkbWbGXkWEzR2pYGOlcWlvDmz17HFx9/gmqxLL1Cx/3rb9tKVtzAYn/DHNrUjasxsLLRxqeNeTskyAWtDdtl70avt9/zGb3/e1sw6Icz/oYRQPy68wHgV/3e8MY6/Lp/LCB6iM6f4/DrdOzOOupXBrGhF/uMeBBcjLQxfE4GCw0g1uHP8u/vf9/+b/Dg8LHp2g39oshTQ1Dgg9fUI7gkZvhN29+TbefM96ENkXQcHcXEie4q53H3a7jS9WoN23tzg+BsvaRh0Vc7Fx2HWwP9gNVnD1uS024aJMzPE2mMMLkG0Q1J8fsN85OQiBdGeDCCBwkY1k/zM4D2OTZHF4oYSYN5QqsLbJVrWFrbQnZ0CqFYEsur65JY4rXfvXuHZqKOHDmqiok0d1YwDAirK2ta9axMdu3arcHtR86cwM4du/vEBgatYrmi/tcmhWdrJKLYQLG/V2IeUrh7aF6SOqg+aeC15xweYU+ek4big0HJJDFYklWoedVuVxUSCSBkULNyYhAyB2FL5AgR8g8Fc7mXs0Lcd2A/Zmdncf36dVVW3KMfeughvPjii1LaOHv2rAgnZCf6AOv3BiY5rJJ5n1/6xtfx5BOPq8XDkkaqNPUmPj77KQpbm1hdWhY8eLdSx/1eF410SiNI+clxpCmO8GenKr1GuYPiehWJyQSSBxLozgSxJQmUCkob9xBDEdkRoNFdRCeyimCMU+IddALEbcuigYbDMW3GtcqWU5sm28kqLMEaFGdkue7hFudB1fdvcjIkw4HLwyT8nid2RHny/SalMbHYR+IMyMriAtr1Kr71zW/g1199FsmEDfn6QKj74ZjXvvJTk7bZUlk7v7SMD8+exxc3ZlGkAGluFHXaiWRGgHgKoWQaiXASE904JuslZMqLiNc3NajZEU2W6iFc4U00Wg3UOR/CFc9mcceawbIICYeRzlCUNYyZXTtFzCBMmM+Pyp6DNNR2j+yhKBbuFPD2T9/G+bOfot3eQjDSAG2QqNhRRBR8HArRIBqpJFpRDh/HdYNDCWrRUSGBrsUdTDQaiCzew+5IEF87fRwHd08hNz6KBOVcElkHE4YQiDhJqnYQ1VIZNy9fVeCavXJdg8hyb+YGoXLfQTmuqa+Hx/n59u+zd49VkiPzcmdf4ionrQhfjXqQ0Vox2yujwc/6G+IDUKHNPtmXrbnBxro9yDhoz1gd9iPn39QPHg+wJjxxYbCB+4a+dupfinUPBrfhymNbdeNm34Zfb//27/+rw+j295ePc39z8581uGIDUNVXJX4jFA7iiCcKEo6AYZ8/SAB8D1LsQCqHUCPSJR72eQOiigVdOx7rwZienwVDx9hz9vDcYE2GyM5As2TOKZgIhSdo+PtpbEwGE6vY6hSMFtmKe8EgiPJ4aaPhnSX4YrJlrTNrn8PfZz+c58l9yOp58/tjcsmxBVH91ccLSx3j/uomusE4ktlRLK6uY6tQsvvfbSGTSWHPnr2yzOGzzg18cWFJCSzPn8PVZBnOTE/g6JED2Ld/nyx6aEVPkgPbFCsr62IZkrnJipGqP9yjeLyEGFmJ8Vr4uTsGLX8vdR/ETgxLYYJVF68DXcnpbUUSGNnX/CILlIQKqgMxgPHfZPL5vdYHPQY+VqKSfhodkbYilez5vrxPrMRYkT3//HPqBd66NSsh3JUVQp0cBA9gz55dGB8bl7kq3ZPH3Jzqzpkd+j+PL5VI4cPPPsKlC+exMHcfK+ubmKs2cLvT1IxqKJPB6NSkWlGB//PFbm9lsYTCZhWhfBSZYymMnYrhfqWNWCKIdLCNL968AmpaRdMt9GIrCKbmgdg6grGmlCXY09GbBch0qaks9Zk0ZV5swVvDlAvAR1/O1pBOzP/7bMz3oIYfbP89UnzlyySvJmMK2aMSRKNSweL8PBq1Kn7r269quDgRJ2ZuZmt+A5Q7BGWKHMtFShxtE9OlztjFG7MKXLfXNtHhRHY8gQ7tzpNZhJMULU1iPJTFVKeFsdo6UrUNBHqcVeAuG0KINtdUKe62UJd0j6ki8HMY3HW0fFCp2M5NNRTAsePHRYXPjufl3EmMnUzAQC+CaimIG1eW8Obrb2Hu7iWGKPR6NYQjCQSSOWwEA1gNAyUOXJLhGUkjlMwhmEyhS6uVKN1NO8j32sgXC4jen8fRdAxfe/JR7N6/E4n8CNKprAnRxqMIxd0QeRsa3ixvFfDBO+/hw7ffxebyqoR2GaokGuyy7b7I7CBi9HtgfctzL77bD1rGJuKmonZ3XxHD8Mf+/XLVkw9E26os2lm4Ppd+33eAHCzRz9Z/BeNwGHqzh92VgH6nH9Kk85vycOCxjcKdsFkH/xIxZHgzGQ6iwwHHNkvbyIcD4oM9swdD13C2bezB///gNlz9WIJhscZ/tq7hUE/LJ43DyYNo5d02omE7Xo+C+PujYXeNFNjF4TPuWXn+c/jser08+bW5//ufe+082xNsTs5fPzb3FUTc3SaM1l8rWg/uc2lJ1DbauwWpoDn5uiTaX19KrRkl266gD3z8NwOCD2ZEdBqtHhZWNnF3eR3p7DhaCKFSqytx73LkpdNCPJHC2OioFhOtODizxS9eA6IpPKc9u3diamoMO3fMaDCZ7hOsojgUvbyyhvX1TdSJ1DRJbGjojyrJdluv22b7NKwkM6R9KmKbUyuiWgl/Ny3GcELB0xToyygWS3K+WF9bV+BShe72ZF5L3ie+nsGJ1iWra6wiS3odAzGrRwbEJ598EqdPn9LrqZBx5849QaJ0Pp6emdRx89onYmYjRAIYNRFnpiYxNT6h+7NVKeOLzz/F2uIK1jeLuEWuQb2KTRYEiSTGd8wglogj8H99q9dbmttCuxHEVrOKkaN5hHcFsdpqIjOWwFgqiLvnt3D1wjw6gQ4yY10kxjaRHNsCoptodrfQJWsuUJG1QTgYk+aWIAv1Ccxgbzhz64tYciDUsVasRHd9E5dhGQ46YAjJTkH6hrZZkaFIu2hS3iuFAu7dvi3ts9/+9it49dWnVWkZe4izQqaaIFKGIMiBASUpwMR6uVDuL63gvU/O4uOLl1EJRdBKZ9FIJNXfYiAgLJALZzETiGG620SuvYlwp6DqipZE7A+a3kEHtTYzpcFDxevCIC5HaIqUhrjoq9IAe+zxxzGzdw8yYyPIJNOio1PjrdtNolSM4OznV/DWmz9FceM2grrOtL9IoBINYyPcwyazThI5ohn0EhnpFVKOqpeIoUP/s24Lo6y4trYwXa3g8UN78NCxA0jn0vL+ooUJ+23Si6N1gTPRI+58/+4c/uH1n+PCZ1+iWrAFSyhGxAxuUkO9H5+paVN1TAa/Warn5IKWbVBW1dnmPlRJuaFm/eyB4KFK4QEobDtMNdi8t1U0D7IRVSW6z9TaGFQW/WCzjfOxHcJT8iEmnyE3cQAAIABJREFUnofEBsc6HFD8+vavH/7bXyv/ef48PDT4YLXmz8x/fziAeylD/178m2v9wWrTM9L4DPUnq90bCw50w6rckAY0dHuBgpQzTAwNKY/42SwLLE413Um1KWCIMGVkB8/YlE6eYDoLTPzyUm18UH3PxkYBLMHRfjLUS7X+llUTHk3pH6dGGawi4XHrsxmEHOJhkOzAAVhWJlLNGZxrlx/qNA5NpCCMQqWBc1dvolTvCVpPZ/MapK5qnqroevC2Lvy953lx0+c8KY95584pZDNJTE1MyuWc39sgjbzo7D3WN1HSrFdTpAyqY3jaPgMLUSEPw5JDMLzGfIBk8FB1q2rSnDn4HuIIuGPT7F8oqCDIoOJ7gF5Sj9fUjx6x2qKzRqNJhuPAtNezDTkT9txzz+H48eP6DLoTU29xZWVZ1VexVJS6Da15qHhCGLPXaauvRQjy6JHDOHD4EFYW72NpfgFr60Vc29zCpWIBW2w1xRMY27FDwgiB//u3e73N5TKalQAK5SZa0QhKtCdIhVHrtJDIUK03gmKxhTtzc8iOpFFvbSGZqyGeL6Advo1ecA09znb1WlLJ5uCiOeAyE2Mq5zduK837fQqVY4NNZvjiP5glK6A5zTI9cCbyo4whST7/2hrmbt2SssPvfOdb+Na3nkE8Zg+Qr6oseNHV07IfHxC1IKjB1oUWzqUrN/H6Bx9idmUV7WwWDdmV5NDjJHwqg0QoifFgFjtCIUwFq0gHCgi1qgjUOwh0qOumJS6FkRb16tqedt+VgSS3Xe8MbQ9WB2PjY3j0mSewe/8e5DJ5pBOk4BLiS6LeiGOr0MSbr/8cn3/8HnrNIuKaleuhHg6glYyjCKBElmYkiUYsjWo8hU4qgWA6JXVqSq5EWk1MtTuYrJYx0izjK4+exIE908LYs6N5JJJpzb2Rjck5OD4QhBGoYnD5/AW89dobmL91G91GS2mIZtK4MWoA2e6jhokdU6i/yQ5usbtrniAxTG13wcutDyN92Pf8xusD1tDbbftnf85p6LsearOEaIjxp8jnCAO/ImjpXIbW5oM0fHkxOWq2rcRBtTS8jh9c09srqu2EBU0H/OPkyH7g8KfXr/xkgTIYkvZBzQet4WDHa2l+Sr9EkjclDZGkDIIfwHzWsPMBSaQdzx4V/Gd6oJ4Iw83Q2xcpaFE3VMLDcdeQN8SFZCAfrHxVx79ZEfBYCFtZ8OIsFQeswxJyZm9as5qkeHOdDvlm9QtlR9roozqaXZJciAU4CRF7qHCgauJClrEIuajFPOLrgmh1Aig32rg5t4j1UgNbpTpyY5OqRHgs3ODZH1pfX+vvOSSM8fio70fCAquOPCXcIrSpyWHnzh2Cxwj7UcmDM1ucWSqUOY5DhaIOalUO7Zo7AXtFDFr+3g7PD/r14K+/gpJTgY+FjWPA5cWgxOMUQzJi++Nw9cZ746nxPljqeeha5aWEg2xEV4lJ6T6XAxXcGbz4O+x7sf9FhQyidHwtE6tYNIRHzpxCo1rFwvx9CXYTbUlns8iPjWDf7p1IxxIoVZq4vLqGi4UtFBMJBa389DSiDFr/4XsbvVqFtyiFrS1y8VtY2ajQIUGDbxP7ZxCdDCI3HsP16wvYvWdKk+LzC7eQH+sgN15EN7SAdncdnUAZiBMWq4gOb5mZOaqS7NcXl/VuxU6yxrMFhzPH4c1KG5jmLIZmawjvOaM1ehAV1tdx5+ZNYlr43d/5Tbz66pNIxE212Ss/+41L69Azx/qLuIduqyeds8XlVbz14Ud494tz2AqG0EylJe/U5abOoJVII4McZsJp7MsCOxIVJNtVoNpEoC1dBeofGzzRYjXBWS7TQZNYpoMNqd9FunmpXBbMeuL0SZx85AQmyCZMZZBO58Va7CKGai2AudvLeOfNf8CtqxfQbm8iGmijS1WGRAyNcBTFNrCBIErxBIqxFFrUNUunEAvH0I0m9Pm5QBfjjQpiq4t4fMcEvvL4wyJlJPMZJJJZZJI5m+7nRuTmmLTIV9c1dPzp+x9gfXlF8CA1HaUyIfjVBS2pjg8o34JA+zuxCb/6bNgnDkZVd1CVqjdLcgQrD9Gq9XtDVZa/h/3N22fjvyKqPZiN6gOH4L3hSqv/vkMBxM8Q+de5mOdi9fbgasnR9v5a//e2wYC2DgeBbACT/uoq0cR+/XUbVHTW0xp+foaZdw9eDg37ct5yqKFvkldmnaLApmHgQd/R65HqmaaskjuOfiBzqIivari58d+E36ggwX63FS52Xfj51OW0npf1WXj8rLoIbbFxr41Uho6D9oH6aH0mqUml+Xvbv2ZDQ+I+m2KFSBaeCfaaqj9JCd6pwRIj84Sz/phLWsT+pQRSEJ1eCNVWF7VOCNFUDssbJXSDMUFsDAdUTq9UK7h9+5YCLmE93hdPKqPm6KnTD2Mkl5O9UDaTknQSN3wiPQxa7G2xp0UJJer+tdodFItlsXlJlOBrhm1KmFj6a+f/pjSX1EPcPRCdPxgSlMfvbW5sKGixz16tVfrPp18PHp3i9fdD3rxvRLr8veLYEokdfD8GLQZkacCWSgqsDFbWxgkraBFxI6h7+NAB/Ivvf1/8hs8/+xSXzp+TaWa11kS1WcOOqQnsmphGKjeK5Q5wqbCFQiyBViKOkekpJDJpBP7yj2Z77VYSzXYUtVoct28UkYwwc+hgebmO2HgWW/EGMuMp3Lp1G/v27BaVfGW1gFJlGdF4E1PTEYQi62gGF9CKbaLeLknIs0NThEBH/Z1IlHW+efRw0YgyL/q7NWL95D4vvKlcO5YP5Z84Fe7sDJht8SKRWUN7EUqe0EWWs0Sz16+hXS7ju7/1bbzyytNIJJk1MhPzDQureAa9D93mvtBpq8HSOYBqvYnPLlzAX/307zFXLKKeTKKVSAOZDAKE7tI5xJDFdDyPoxMpHMq3MRaoI8YJ+oYFaVDPkYuflVbXtMRahAd5LrRRcDNs3SBFTxugnQF11I4/fBz79u7F2OgkstlRSS9J2b0TRaUEzF69h3d/8TY2V+8g0NmQHpfkaiMxVLo93Od7BSMoJTKox5MIa6Em0Y4kUA8EkY4GkG5UkdpYxa5WFV8/eQyHDu5GdjSLZCaP8dyEGFWxdEI9K90PBqh6AysLi3j7tTdw5cJFTdSztO/T1p08ke9R+kl6n9Fzk/CKB5ofcoHMNggqdg823W28t/7rXPdy2+8OUw10pL/0AD6YCAkUHIKA7P4PgsfwBuA7pnasrpocinXWThsmj9gO4gOuDxb+GPy1GK5y+gF7KLIMB7JBsLWq1NsCDQcizx4cPlces1enGEYtjGE2IDPZs2GahRTIZVVkAc8JFrsP0vfc3JeybRekfALi76e3cvFzl1QblxfVUAKgTVRVkn3TQ4f8PwOl73dJw1CoyCAB8MIEBgd2EA5awHNP8jYmHasyf1wKwuyeahxlELQajYFdkg96/nfk2iBNTTKPpSNsKkGhOHITO5DMTSCTG8OHn3wm6jjPk5v27C1WGAbpsY/Tr0CjIezZswd7du3QuMnU1ITMLsfGRkTW2ioWpTjBSqtMx2MK77Y7KBQqmLt7D4tLC5KI8lCoKswHMV7OQpE1SKdzZ9Zr0CgZjruxc+dODT+TTFEqlyRFNXyNPOmD7+2lo/we4CstW4e04zEjV5948JwZrA2SNcifiQBRAMkCtlp44vFH8Zvf+XXJTTWrVVy7egXvvvse7s0vkRKg4XGOXyWyIwhNTuNmvY5SIoVmMoGxGUrRpRH44Z9+0Ot1x8ijRq2UwMoC9adIvQ5gY7WOQqOFZqaHsT0JXPjyNiKdHLLpUYzNdJEYiePmpdtIRxM4cCiPVuQuuokVFGtrClQtukO1y2jQMjxMUU/OedUEI2pGinNMsjinxQbpmIQUzRiNGRD3TKpfcNFIsiUUcgaKYZXKJgKaQCqZRmljE9cuXqAxD37vt7+Dl7/5BOIJgwelj+XknPwC10V1CImM2IQUGMRCVYj5hSX89M1f4B8+P4tVCrOOjKGdyiKQySGSTAC9OCbTI3hoehLP7MljV7yDNBVCSHHXhxgjqdPkorUHpdPm0ODA74eUfcIcVNheWFzC3MKSmHwHDh3GwcPHMDYxgWQmBTr6ksPe7URQKXRw+fwNnD/3ObqteYSlf8c1T929DtZqTdxcKWMzlMJWOIZmKoVOPK5qsScV6DBivQ6y1TKyhS3sDwbw9SfPYDdx9tEsRjOjysjodBzUJkYhWjawbdr91pWreOeNt3D32k2EWD0yo6IGGcM0BZadziAt0vtf2tjVAXMqA0YxNs3BgZCtD2A+xVCV5mCv/sa/rcflg41JGtnm5ntTNntlzFaDkLSGnFElt0vCe/1ZLDVNeP/tNXyQJfPrSRps8jt7FRvwNRHg4QCkh1+QN4kqRkCS4PRQtaiMXutssIv7fw0qRh8IPc1oQJYguvBLX9Lls57w8PiBhxs9ycn/njnberjPW/14M02bU+IfBjcPudqpObkm9a2sUhMj1PWMfJ8qlxuRsgKPxYvdeohXm53TGpTRqNCSRF9ZnGw5VmV87pnNM8kzBrK1G+wzzE9OChJtZ3PiYGSdG9m8fejPKjZ++cFkJVpkF9brzobHKjreM7tZpilJfzb91/XH9Ox2Cah0kB2Zwu4Dx5Abn8Gtu/NSdFheXdWMFgeFuTcZdEnJHAuSrDySdLemI0M+g4cfflgDvGTm8Xi96gWrLCIvFNYlqrWyvC5yw8bGugkZU1U9YLNn3Dts5H3AI2Dw97Ovxguw//OeHDt2TJ/Fqo2DwoQlVUVtq7ptRXrEQNdSe2jHyefZdfGcA95TXmP+eXD9eWZnIhHTONJ3f+s38PwzT6BVr2rYm8kwVTbefuddzN6e03lx6LpQq6GXI79iL1YCYfEKslPjGBsfQeA//+DNXredB7pptJt5FNdiKBeDokA3az3cu19AtdfF0TPjuHa5jM1FbsARtEIFHDk1o5mkO1dXMDWTxr6HIgjk7qITXJN4Kf18ys0q2r0m6p0aOmgqkDXaVdTqpm8YTgSUtVHtWhn2ULkr63UuGKqv8wGIWpXFEp8T5xwUJgmDgYvw4NVLFxFFB9//3nfx1a89gljcMgI/g8Hd1zeXpVLuN0Bu+i2qWBuLiPeHVNbPvjyPH732Bi7M3UcnP6GgxWHjQDqJUCSFVDSJIxPj+PqxXTg9lcV4uIugGr3aOkGLDTITZQ0gsV4OG9tmZn02G9Zldru5VcC12TuYX1hDNjeKYycelodPNp8WDV76bME4uq0oyPa8e/sOSgUOHdcR4Mao6q6HSrONa/Mr+HT2PirxDCrxFKrRiKrFLvtVZBUFA8h0uxhv1pHf3MTx8RE8duIwZnYSb88hm8sinqKYb0JQEPdXqntQaLW4tYWLn53FxU8+Q3l1TTT4do/Jx6B5zmzAGJM+0yVcZiaIHAsA7Thc0PKVhGd4cuOwJENRpU+ltorG+kiunrH76unWXsRZ18HRuFUp+oTFzfE4hRb+HgWG/WwRj0OW8loUfujKQVGcRWMQdgHDFOsJ+9pGyjXF41IAo7ivG1y2c+NrhuK34E9zd9bPXRDdzopwQ9c8DGey6qsADrD7L/2+DC0HTD7+TMejyoj/cxRzJ00k+xMP+0nQ18G3Aau0PGzIK+d7Wsqk+7Ch+yznBM1j4O94iw3+Dl2ULcuXrIX6N6Sq+4Al+FH6hT54GozEc1Slzl5L0MRzrQ1l8LGXXeLxC8KSqesgyeC18tXlIAEwPUlVELJVcRJRvZ4gOaEFoNhrXfRyDx1qxIGPlYKW+Ybpme1SCJhJYhj7jpzE+MxucQFW1tY1aHyBsk6yFWkL9mO/iyhQq83hYrYJGqhWKN/UVJ+LQevMmTMYGRk1eaViCRVaJzWborzX6i3cuT2HG9dviMzAxIt7onkEcsccaCtSR9R8DU2HkJqK5vtmcC+vwYEDBwTlMelnz4kzZQ8GrQevYZ993aGYhEtyhgKdCU3YaJM9tuaeIK6Pez5NLxb4V//yj3Ds0AF0m3UFsUatIhbh8toaLl+6jtk7d7FZKGK1WEQ1EkX28DHUMqOoxePITY1jYmoCgf/yg5/1gAzQzaFWTmJrjTYfYeTSeYQCMczd2kSrncb80gLQS6FTpRow4aYaQukupidSWFuooN4qY+fBGPacqCGSXkUb6whHCOt10CDRgYuELBtK7jfYw9lCM1jS3BFVwbuBJjr8IysUo82alQNNHFvqhebSCbvxXT/zFEAqzR5TErVSEVcuntNw7z//J9/Fiy8+3CdiuE6IGzy0jXBQZTmEXHYrBiHw9Y1WB7fm7uH/fe0NvPHRZygggg7ntbI59YqkSRiNYWc6hZdOHsDXj+3H7kQYMbIDGahUyTkWkXBxZ1/CDc0FLopx8uZKcLLdxd35BXx29gLuzy9h38HDOHz8IdkV5PIMIkmEw2QUJtCqh7C5tol6cQmBQAlBVK0KoJwU3VJbDbz12Zf45PocypEUiiRUUDE5nkSQw3mREJKcG+l1kS8UEF1bxtOH9uPJJ05hdGIUyTRNI9lTM4M6+Vs5mjHhldWF+7jyxZeYu34TjUoZjWa5P9KgDE2JrEllcSMy25qGqmpCDP374SoZv9gHwXygJ+fZasM9ImuO//LgMT+bn6Mq1wnaaue2yGBZr+N18yhMpNe7xVrGSqYbj9PYpoN+k46NFTcH6YkGDA1H+6BkSdDAxXng2eQSePdCaUkPwaGW5Q5YptpE2L/VdffBY+A5xmeJG5E2WCZzPti6aNYPWvr/4By4+TLL95uSr6jsbyLMplBh6vQWzCwwm+gtgwarHP5+OGo6ffwh/++1+2yzjCqI6f5TAT1qLr/6Pccq9P5kdojeYsY0/xjo2H/iZ7HasvuwnaTiiSestOwtrCfnoVAeg5lCWj/MXmS9Vn3PBT2qRHDNsOryGnu8+NJPrbP/bDC/Sb+xYqJIbRTlSgP7jpzAoSMnsbJZ1pDuBx99iqtXr6HWoCJFDLt371GSTdIB7YlI9V5euo+lpfuolEvqCZGVR23Axx57TNeMx8C9gBUUPblIg5+9eQdLy8um90dB25kdotnfuXsPlZoNIAtp0XUgsuBJKjY47atdvjerLc5r8dowaA0PFPuExwtDDFItd32ZdPvETfsyRRQs0PPLrr2f7bPEwsPfvH6ZZALPP/c0zpw8gRFaPwVpkVNFvWaq/KVKQwK+n372Oa7fvSOZOgataiqPGqn6M1MYnxpD4K9+8Hc9BNII9PJot/KoldJo1xPo9eiN08Pq/RJKmyxDQ6iUgqgXI+gGI4gkA2iFLLpympmMwfEdKczsD2N0ZgvR1D2Ew+vq7VCrlkurha4MvmrtLqqtDlqBEuqdDdRbVoU1uzV0KYjISfSwzTM1hjTEkiQHsD4P2gAd7RtI0+bNrhZLuHjuCwS7bfzBP/ueC1qWYTzYI/AYrl1oy6aZddvmYVATL/JmsYJ3Pz2LH/39z3Hp3hKQHQNyeVSSCfRiSUTjKWQiATyxdwbfeewEHh7PY5QZIxlOhMJkq0EGiretH0A7Hpf2li+knlZqDXx29jw+/uhzNNpd7D94BEcfOia3ULJrqM4u51pwiLuFerGAQLeIaKRKgjpjv5TYu6EeVitV/Oz9j/HB+Rso9SKoJDIoReLypukm4oJgaC4x0mwgvb6Gw6kYvvLEaezYMyVIMpfMIJvKyfpFxoWhqDDnDmWvqmWsLSxg7sZNFNfX0G2ZKooClvqPlGeR67pBVqTaOijY60CJedh2djFiNdlogmcrCZqwR8He15FxdC/1f86t2IPqKyv7fX7PNnQ9YMTVjTfv/i9BN/eQ2fswM+TPtTkpWPmN0MGOVF9h1iTGoKuJXC9Ia4VMWUf3JrwxyPKdSoWrtPoPd7/BM6gkDYUcsnBxAdPDdP5SWHG53c3WD+7y2fD9E6uSmPwZjOOhHA/TWYVoorEW5Azys8BkVHRvK2PHMKCy+6BlZA0LbvwdbtB8Fr0ArZ4zJ7TN47eM3/1xSgiDzc7eR/c3HBCM7c/LTAztngzDyZb+uHMj1ORYwT5w8np7RQyDZclAtu/JXl4VtAkesMpRy6FlvSgp5dTqqNbq2oOsF+oIR4Ewao0usmPTePq5r6DS7OLe4ip+8c4HkiPi0Mvk5JTcevk+7Jvx7tJ9N5EwD7SF+/OymycUT7Ykqx9S4hn80/qbT2cPhQJRlXkFLDI7zSXiJK7fmMX5C1dw6+6cIFT1yjtNET9MsT7WJ0n4kQR/PdhX4/tx+NnT3H2A8gHO75F+7SiBESnGgjevYc0FG99WMzTAJxBuL3XJHe/bSDaDh44fQSoZx/hIHvv37kWCKFC1hFqljE4vgFqtifNXLuPC5ctYa3WQ3H8ItfSIglZuehxTM5MI/Ojf/KjX66WAXg7tZg6teg6NWkjisKw8NlZKaNcjWF5sIBqcwMpSC6l0BHcWNjC9ewKVahOtekcCldE4J8mbmNndxKHjDUTTd0HTeA63cuvoBFtoBVpo0bKkk0In3EK9w+G2CmotwoZ19Mg2pBN3oKW5sDq/r+y5q02Z5T0fREIHdODVbEc8jnJhCzcuXUSo18Hv/9Pv4itfeQTx2OBhHW6yDuO3flvkpsMHwD9EqrbaPdy4M4cfv/4mXnv/Y1SDEck7NUdG0KaQbiqJeCiAfbkUXj19DF87chB7kgnEZR7YQUuzasZI4qJlZj9c4XEBWHVhTr6EjdY2tvDBB5+q4mISefL0KRw5dhS5kRHNhHComLNwtENp19rotWm01kYs3EaQ9uoOP6fg0mKhiL954x18+OV1FEIpbIbjqCbIxCGrMC3YJtnrYKxSxnSzjqcO7sHhI7uRy2Ywksogm6HEUxph0eBjTLdlx9Lj/FmljNWlJVQ2VpkuAR3eI25zBiPynFllWzfLDBNb3HxoSU72aMsWvprV2pAsKyNmL/NRR+zwQYtQo82PuMDG/qd70gyKbBqULN8ocxngJ+saq2qhqoG3d2fc8jJR3pLEXsuq3qAoz9Kz7pUc7IcCmtch1HE6WjaTLM23OdajgqEnZog+PWClKZDKBNL14eSdZQmUWVL4kRFjtfn38bNlQ8DpABJzgdSqJK41I1gQ0tH6cnqe3u7DnL+9U6+pTPCw/KbPa+0rFT/Uq75ShOaUMVnMM3lk9cyNUeaI9Gaiiaq7flT25j7ioUb+vme1SURXwdOU1T1UTFYtgworkeHf88+tb/Sb156tA8905HXyPTxBiK5nqovtZjPZe6FBJ4+V65k/kqFjnWw9683oT7UmYkGtr+Rja4YISavDlkYYZx5/GiOTO/H+J1/i7JfnUCxWkU5nsXP3bp03YTyuTXpVMWgmkzGMjowIzdhyuoPmyG4zZTxeXseJyUlVVZR1qhSNLMLB2scff0z2QleuXcfFS1dw/tJl9aVEbus0Fez9yIIZMJKJaaaZfNbs/mSkIWhSS2bC6b98L8yuuz1hSlqYRIhvYNe8VCro2pgBJ8cQPGPWOSbQxcMpeZiAwP/H2JvGWJJm12En4r2IePuWe1ZmVWXWXtW19FLd0z1DDmdEiR7JFBeJGgnSbws2/MuUDRigIS6GYcAwBEOWTHEsUKLI4XC2Znez922ml+m9u3qrvWtfsnLPt2/xwjj3ft97kTk9hLNRqK7Ml+9FfBHxnXvPPfdcoFQoYNfMlGT7DOypppyf3YV8Lg2a4HU6A3S6fWzVq7h68yY+uXYdzvSs0IONwEdmrIxdczNwfvy7fxGR9htERTjRONqNNKKQYzJ0lhaNX3udJBobGSSiHO7ednBveQOkkl3PR73eQdhPIJ3KIvCTWFteQa7cwsmHC5jauw54t4AEUbSHgcOMqg1OGAnDNEKGrUkOceuL9X+H3Ch7jwhUUQedsINmvyk3EocQilcY5bGWPpSIgpYlPjbX13D1wnlkEg7++bd/G1/7pfvh+dsL5faG3glahqsZyauH19DBWq2B1975CN994m9wfXUDg2wBzdK4SOCTbMYNfFQ8B187sIjfePB+HBkroeAOkHQ4b6wvk5OHUYzxdYt/vqb2scjZdXH16i0888wLeP+jz3D4yFE8ePq0TO4sjY1Lx70fpJFM+Ahb1J2EIprJpMk3t+D0WaSlPHeAnuvg3kYVf/H9p/Hm51exlkyjmgrQ8jJw8wX4HCoZDTDuhChU1zGLAU4e2I2De+cwWSojnysgny9KAzf7t6TmQ/vHKES71RTgate24HZaGHQZTaqPHrdYHoPw3KbfiRkYJ+WSx1aKRjv8bfYh1BujOCNasYIOoQdZcO51pNFSMigzKFTrGbbXS2kmzksjZaHFd6XdyP1rHUfrWwI+Uj9VtxKrTtX31RlMKrBQkJZjEs9LilJGm588qHY2lWToerIWELdLqLnhaVZmz00pLfvfCLASjjrFSD1LjsPWwLSX0IpTxH2CYgnSaTHHdFG8CXOgzjQ61NCwpFLX4e/QlUJBQf7Q4cIoAimCoNrLZnfyGaKiU0m6T/cbNykqNQIXz5l0GMHKKgN1c+sjSe9La8tkNkerahP1nzQIx/wijSCGZ+17Ktu2bImN+ocCgWGmbbM4O2QzLlaJtR+YUqUc13DEhwZDAliygWvPkvypN6X5n04QBFJrCSW1r0EC3QEwNrkL41NzeOWNd3F3ZQNwEpianMbsrt3S3sJ7KJNNS1ZSr1L00Jc1m5meQblUlEyL9+atmzfEzolBE+9fCtOYefF+TPmaQExOTuD4yROSAJw7fwmfnyNwncVNY2JL5zlb8eW6ycy8DMsKah7MdWMGuLGxiRs3bsi9SKulOL3H14oQK9aGwHXn++WooDZOKvV6VcCSjvrSl8vs1NS2JCsjaHW7MpFDqHjXxdTkhExI7snvcM1b8r5jpSJmJ8eRzRTlHixXxnDl5jU88+bPEFYm0CpoppUZq2Bufpag9WdRFGUk00I0hm4nEKEFUzXJbsTVwMcQZAOnAAAgAElEQVSgMY6lmwM06wHqNY6sB5aWtjA+PoutrS6YHmW5Ibaq8DNd5Cf6OPJACqnyMhAsY+DUZJjkgMIBEoUiPU9w2LhSSaR2uOkQcfs9NLotNHsdNHstGfnR7LcQJkKxP5LGNhZjWeRNBQi8JJZu38LV82dRSHn4F//sd/DYV0/Ck6kCChoWKOL0yBBNTH7LjZ7/a0ev8wZo9wa4fOMOfvD0c3j9/Q/RZLZSmJCGXmRSSGZSKAQBFooF/MPTD+CbB/ehQud7VnEZzUsYOCqU24xvGDkbPt9Gmfy70w/x6Sfn8PSzL6Ld6uHgkaOY37uAysQ4iuUxZHI5AS4nDNBusf4xQCHvIp/pw3O6Sk8O6DIfSmBx+fod/Nnjz+GNzy+jnsmi6voIgzyQziHKplBMJZBp1ZFZXcF8Kon7D+7HkcU9GB8bQ7FQlJphlnJ/FuNZyJZghm7abYS88dh31m9J3Y4bJYkl3qTGCk1EHCL754TZUDvy7cYzon30asS/H6fT+H0a+dqeOzEgNjSffZ2OoIAowcTN2piJSoZGOpEbj62FGSrKAgizPh6vKlhtncvI/WVcudZLbPuCgKUxdpY8yPT3cNsgRcvjkwGZZqMeCk1MBqWZlGaXXB99nWkFMFN5VXCwYyOWWqkxk1UE002BGZPpnZIJxkJ5WtWmvn7k76fUGCfBCiBR9EC63fRREWRk6oLJkAUszOQFniozAbaSkOHIZLXXKpHwkGZwYxzUCTTS5Goaii09qZG7egVK1saai8nKbD2KASr7imyQaTdQ+8zYZ4hjgHr9rpHPG/uxeKOxcRW32YJkvrYJOuFIsGt9I0nViVeeuaaUqndbHRn/zg2fAZdjsgkOKmTdiQ5N0nDcDnHx+j10wd6zAg7sP4RMNi8Bv1D7+ay8N8du1OqbAojJhIdyqYRjx47IBN9atSruESsry1Jn4vtbejTwaDSQwr79+zE7NyNCr2s3buHTz87i/MUruHrtqmRNXpCUS24zZQIWAcg+Vzw2Xpfr16+LAwbpUAKOdQ3h6/iZBEteY7nfTb2KAUmlMj6kmgnCG6trsgfUG5TOq1OGpVZZB+ezpCGXlClx39GjIvnfWF8dTkFmkJBkP1/Sx9T0LmF37jt+H1arm/irZ57BRsJHrzKFuu8hXS5hZtc0nMd/9z8LaA3CPCKUkHBz6HYYVQViaNbu1uXm72ymsXrbQbOewa6ZXVi+O8DybTq6p1Fv0FEiQsCx6wSWnINUsYvpRR9j812kyhtA8i7gbMFBC65DL602MOADmRzyxRRhkCwJHRVsUJPW7vXRbHdkpPxWbwuun5DR3rynWSNjrwAjsqXbN3Ht4jmUsyn8i2//Dh772kn4gXm4Y0oWjVwFxoa1Lvsg6R5o6h28gJKxAGtbTbz0+s/w42eex9XVdfQqswhzWQzSARIFNuXmUHQdfPXgIv7Rww9gTz5AXuShfPCU+tPoQz+Z+5MtUvIfttXHRuEs5rMx8Z33PsKrr/5U+PNFzvE5fhzFMdKEBRToYBwFZLDRbffgJxwUc1yLFpIOgwgCC6PnJBKBg88v38Z3/uoJfHTtBprJNLYGnjhnRMUCktkAOSdCsVFDYnkZC8UsvvnYaexf2Ctzy3gTF4t5kcDLfCETkVMRGLbb8MO+hh+M6qVrTAvdjHc0e1JbK6l/yuiWkdJoG3jHBAoWzHidbcChikvNtIZGqGZ6gNYtVe4soGWyMvv+/NvSLzaQEf9EEzRYYJNmaQNa1upL1FGGRtH6gU7+tePLSQoq18/z4uTdUQ2GGaWtA9hNQLM/VTkqFaqZtn0PZosUvNjNeQjketsO1YhC90kWpiISG5Ap5Scp8ciBxGE2NQI4AYwkwUYVs9JTY9R8Vg1oP1+eGRP88RjVcYGAlZWgka/jZshsS0QqsRoXBUT6TI28GSWzs6pL8zwyAxHRgDApjjx7Nti0z6xdR35fMjr2cMayLftz3WhHPXvxe8CuJdeCwghLx9VrWldhtiD9SazfhAM021rrYqavFFsXDWm36aPdDdHq0pBhC9eXqkikcjhw8DCmZ+bEpT2d1im9ZGOYTTLDWF27N3S/oLpwz+7dOHXqpDiq83qwd+rmrVtiXiuUH8dGJVXYwj80rS3kS9jYquGzs+dliOO1a9dlyCTpb66VzZT4N3+HX9kMn+Gi0IJ2FIlkWTvqhVYaT5Cy1k/8fQpGds3MSU2N9+7Kyj118FhfR7vZwlZ1Yyhk0edMe3GtC2XgJWSO1tTUJNrNhjQ3C3C2msrc9iMxL/aCNLq9DmrNhrj8dApF1LMlNIMUgmIO87t3wfnR7/5xRDUg+7R63QBOIoOw72PQyyGCx/KmWPqj5aFdy6C6GcAZlNHcdFFdC1Frhqi1Qgy6DgKk2E6MyO+iMJFAbhxIpOtIlauYmu/CS68CziYSThtwO3BZvGIvhNAkjGYVtEgyceR25HpS/+r0Bqh1Gtjq1dDo1qUg2UcfnbArSjj2Ma2vLOHapXMoZgJRDz766ClDD46k7VaQYYFDHwrjayZ9OQa02JNCekWUVy7avRCfXbyKJ559Hq++9zEa+THp0HbzGSBfEFFGiiMApsbwm6dP4OE9s5jgQyG0ymjz4a5uVWMj0BqZnWrfDy+gDtDcqtbx2mtv4d33zsgDsnDgII6eOI7xqUlk6XtGP8SED5k20AcCz0HK6yCT6sETux72clDJ2IWTzODM+av4T9//IT69fhctv4ANJ0AzV2DoDJ+zt6IB0tUacq0aHti3C4+cOiUuzKxx5TJpBJmU8OpsDZBtiNkLo8ZBF75LGoMu2qT/bITF+pLWuay0WxVvChbxzUhqBQJmJqYwRq58qOJCAtmQ4nZMBhTFb14RTgZx2k5+rRMp8MkmYIrJUlISmnDkQakXZ9QczGNXJdnAUB8ETR3tbus94rZtg5JYg7WtyUlbgyhKdQ1sDU9NYA11JSftCjAyOtU6mfEyND1dGsGyF0+DAMk07ZeRFctkb46XMaAlmZNZUO2z2i6NVxxS6blQv0Y1yHcRVwVxMtDfUzGODhJUGXUS2Vx22IwshsucnC0ZkgUxX+hBBaxRy4BcT2O2K8BoXFCYCYkjh5cA7yS9P2IZqFUJGpm99JHFXDa0Pqzryj9D1aBRDOq5GANes042gOHac0SR0Fy8D3m9ZJRST7ItZnQUVNDpodOivVJf6vkcC7+6XsWd9TaK47P4pV/+FUnebt+9J8pmTm6QwNpnW0BKgrbNrQ0BGWa0lMQfO3pYNnMBpkxGxiR9+umnYunELw6H5WR2Ldkwq/ZlSOTtO0v44ioBa1nGgbQ7ban12zoWgYYKZ2bEY5VxAeNLly5JX5QN6vqh9o7a549AxQzNUr2WIeB7Hth3QFSO/NmtWzdFfSjO8xubWN9YQ71WF4aDoCMiqz6zKO1cSacCfO2rj0pLDSc+U75PZaTUDGWEDK+byvJl4nOrhi6tu2Z3oVUcRytISU1r78JuOD/6H/9t5ILeUAUMIjpTBECUR69dwSDkjRuQsEMwcNCuu2i3K1i9m8HWygDNah9R0kN34KJV7aPfdNBkwTDjInSqqExkkMm58AsdzOzpoTixDje4B7ichqwFeVFdWafr2DwkSj4HTgI9UfK5aIdsVu4Lbdho17FW30S13YAbJMT0tVbbwM2rlxAkXalpfeWR++CJAlGDxFGGNbJ9keiUzvFmSirVfnbPlLRW5L60gQKWN2p4/Z138YPnXsaFagdOMYe+56FLN/VcWQrSM1kf3zy0F7/+wHHsL+aR5pgDhxJp8/lGyWgjSKGEZBqtfhmd3DDq5kZ288ZdPPvsi/jo03PIlyq4/6HTmJ2fw9j4ODJZyu7TcL0cBn3drJNuH8U8kGUSRopSNmWN5hOJAO9+8DH+7//yV7ha66CeK6PqZmQWl8NCZzKBousi2FjBLDp47P77ceTgfpQKOeQyAfI8J5pdegEiSrsH7KHrwgmZ3Q3AqQd+goVxZl66ScWjY9JT2p+kui+7YYwEKSOpezzKHtJG1n3acOTbqF/T48MraCkKgpv8rvkjK2KEH5a220lTKhprUXwEDPo+CkAqnLDROx9Qm5HYrM1miZRj21HvdlPQTYDSae09EpsiZlqGMh2CljF3HlKfMjKe8mvN9EampiMjX2YvNuux9TKClj1X25do/22Nq1UtyMzM9ETxHkinZNO34g3aetnivNB1UWIIWvw+NzVueApI1lXDlcZz1kDFhm2oIFQZth6H3v820+St4bI/01xjXcvRednnWK4972kDxKNzHPlZWiHGiO7Vvk2WPHgfaLaZlB4tbrA91qrs/CoemihhdRIyHX4oUyctRpMAmiO02l20u31s1Fq4udrCviMnceLEKVFL3717TyY1CI3v0kyHWQ+d1/Vpt6a3zPbm5nahUMhJJkRV7/rGJi5cvCgZGdeVx8Bsj9ed09rZuM+A9t69Vdy8fVfoRmY9fD0DCwYcluKj8QLrWPzizCwqBgkK9h6iWtKuE78Xr4XZe9zeg5PjE/jWt74FDoi078W/+bnyZ3MLLdpXEeS7bVESC2ghwlilhG/92q9J0ziBiq+XqcesjXc6qLfprchRVzWsLC+j2Wui4/nI7l1AODaDhucjNzmGfQcW4fzoX/07klVwnDQGEVVGWfQ7WYTdaYTtHBodqgW5oXXRaTpot8dw+2oKm8sR+u0IPW5SHnu7QnRrA2RLPipjPlZXNgUwOO4iW0wgV2phYr6BdOUe3OwqBvQpHHThRiHcSJPIBP82HD2Vd7yB+5RSJxi7MwNLShMylYakCzeaVXSdUCYub26t4drVixj0O/j2b/8GHnn4KFhLNmrmYfOivRA2oqdLNLMSkTKLdY1mWwJaRvXiJHy02LR75Tp+8NyLePrMWfR81oU8dNlwnK/ATaeRTw5wrJIRipDCjFLCh++GSBj5MhdE39/UG0z0OQQtiTq1eK4g5qLXHeDKtVt46ukXcPmL68iPjePofcexsLBXej+KxTGkMyVEji/Z1qDfRTZwUC7ysW/Addlf5MCjIo0UV5jAS+98hD999kVc2Gqj5qTR9bOSLbqpJIKEi0q3hcnGBg7Pz+Hk0UOYHq+glM8iz36xdErEIAxmuDmJIqvXQBR1kGC2lWRj6EBUnHactqVrhL5ySUfppmYjPN3MRhmOzYiHlJ/ZtATjRSihcm1L8Vp5t1CDpN5I4YlKcUQtaoYQqw+JYEJNmK36T6673AumcVWyGdNDZAKOOMXI1woFwo3THL8AMHctmdat9j+jmttoioHlhEkZEd+FuDO0JDdUK2RhICL0qOyhFPeoutECJDcsOxnbZq8WXCTzsMIP27dmzpE/07HohkYzfYU2WBAg8xW45J41n8l/S70DpIopyNCbVQUY2jROkZBSk1T5qgOEKMhElZmUGhY3L6sStUDLv9k82+M5ioOFNhzboCUe6AgQyfrSUccfjiDhMdjryOOSjd5QrxaoKEPWmqJpheCDQ+UoG+VFPKF9cqQImZHwGnNzbdTp4t6VjJhmtp0OVdOhSN5X6wM8/Ng3UB6fQKPRFfBpiq1RS+6PTCYtwheuGX0VRTEo3owUsGRU6JDLyTW5dec2VlbXUW82RJDBfi+Cqw6XrKFWb+He0ipu3Lg1BC0eJzPByHHl+ggA+j4mxidQLJakr4uZEV3iuQ48J+mf7HeHwSPXxNKDzLZsEGMDPV77XbO78PDp03I8FixZgyPdx2MjuDabDenfZKaqAeMAk+MV/Nav/0PJgHmcfC3BiiYR9VZbDII3NuoiKllfW0F30EM/nUJm9170x6ZQYwZYKePIkUNwfvi7/yFyxb/LwyBi9OwBYR5hZwKdZgbtboRCKYt+q4aoT6v7cWyu53DvThNeIotkipiXxPKdhggD7txdxv4Ds2g22K0OsSIhkCVTDRTGe5ja00N2fB1OcAuDcEO8lKVASjZEbFN0EJsJxsW/EC5/SMpJUSii3140QKPXRZvy60EbN+5cw5XrX0gk+pu/+ffx4P2HkEmrlxnfnDcMRQR2PLduE2Z8t6j6rGhjNA7cCMwEZAimy2treOWtd/HnL/wE19c3kGQXezqLdpBDskCVXQJjKRdfP7iA33zoQewjhRcQtAi3PPqkiE2EEQV7e0TLpgjFPiVT85ISNPX9PMKIKpwQn39+EU8+/Rw2N+sYm5jE/Q8+hPLEOMYnJxCIojCDZCKNXocGthFSAZDPcrR4V4A8cD31XWOd0nHx5Muv47tPvoS7jR5aqSxqtNFi0dYLMJbwMNasoRwOcHz3NE4fO4SxiSLS+Qwy+RyylPsnKaX1hZLjLKFej84cPaTcAQICF8FXmjkjnV8mogEtvOtGNJI483SlL2g44djI0Q1tpmo+43IxHPRnijsxua4IBwyFxAxeltFMv+UOaqkkVQjaRkid6RUf8ijgamy4hirG2MZnNz+b6Wl/l+pE+WArSCkNJTPfYtOX7fvZOqf28GnGvQ3cuGbSOqCNtZZm1MxJlbRsoYgbmoqDOb0FjZKQ4G2ttXTDV9cP7ecy49z5/6wVGuXj0CFDKEJ1ZZdrZ55MniRNnqX2FJsaPZK1mzEgrAfTaFbcNPjsmRqy9Gcl5Xss4tsARQYvMrASSbkCNY/Fgqhd69GxsCeQ2TxNfrUZWgDT078tEArVxzURKy/twJfrsk0go64iFF9IzVUo6FAmdXNTJdVFeq7VbJgNnwBBgGOrRYhOOMB6K8KDj34d+fwY1jeaqExMyqytjY112ZMI3BSqpBkIJBMolApyTIWC1posBc561tK9ZVRrdTHPLZZL2L+4D8VSRWqGq2sKVtdv3caZMx/LCBACBmvg4iCUUIEMMy0KPei6wXVdXlrBlatXhL7jMVsXC532PMpOuW7WP1KCJdsXKW0qfbSbTfn5gQMHcOjQATV2aDWxsrwidCZBi8pCZlwMABg8MuVY2DOPv/9rf0+mfvBnFLdIYzI9Dns9VGtNfH72Am7cvo1N9p9yT87l4U3vQqMyjvWEg2ylhPsOH4Hzw//hzyJmG7o/qL9d1M8h6hcR9bTY7/oOwk6EpJND2EuhUXdw584mEomUCBXymTyuXVmFM0hhba0jChByloPQRSrHKZ/soO/BTw9QmgSKU1vIjd2B698D0AR3a607WKpDpi5p74406RKxZZi9fF96TvhQkN9nNczp4d76MpbWltDoNPDg6ftx/PgCUjK818z4SUpcjoREgQqO6rpBIB4pDOPRHB8YeXAMZ8iF/vzSZXz/uVfw1tkL6NAOxc+im8qxUgkiRS7r4SijiocfxKOzc6hkIvhRCC8EAscHbXiiBDdXZnPMSFQlQomo7Tzi0Uhfx1At78pU05+99Z782dqsY/fifuw/fAyzu2eRK+aRpQQ/QUIyLS1TjEAzqQj5XISk24bPYZT9CP1EiLpw8z088fQreOLlN7CRCFDN5LGV9BGyYdrPoBSGyDdq2O0l8eixAzhyeI/QsKkiqcIcfI90EKkPilXYQNyVXi3aaAUJzbZYEZWmY1NbEVGIkZ7bTCFO8Q37qmICCbG5ik21jgOAjcLtexj03/aXffAIDvY6W57e2gFZsLRZ+Ciyt82sBgBjk3ztZmqjeQs4Sl+NqE9LFVpl3ojGGm3i1rXcvgc/3zoNWKWgXS8VcGjBXShLA2wEKlt7E/whJcdnIyZ6idd0NbuNBQ6inIz5RZrsSTf7keuE/T2yBrz2stmbbM02sTLC5//biJ7nZxWC9vfj9Uy7lkrdjcK4ndfaXqdRhs6MSN1t4i4fNkOwx24zUL6WQCfXn7SVXTOuKYMEijCMs7mYXstUhq6ZKaWZqXVY103fBFcAbq5VMTW7iP0Hj2N9qw0/ldP+Lu5pEpjTri4hExfIPmVyKpKgAMOONqEC8O7dJbF0u3HrpmQiu+bmkUllhk4YlINvVGu4cf0GfvraT/H+Bx+iwflaZmwTG6ELpSKKhQL27tkrlCQzn6tfXMHm5pbpg1Q2gCITEUnF/vDesT139v6w95rU+YwQZ2JiHEePHsH8/JwEAzKSZZ0DLFdlNpgwEhSy1GqiND569BB+6bGviFiLMw81gOyrA0gvxL27K/jk089xc2kJ9U5bMtXS1DTqQRYrmSw2Uj4K42O4b/9+CjG+G7mOzlpR3oE0UwaDXhEIS3CdQDKDdg3oND3024H07LQ7PYlCsrkS0n6Aa180sLrEiU6Mzhx4AasaITL5AAm/D9eLxCJn4DSRytdRnq6hUF6XWVxiFcMtW5qQ1eWAU3vFo04ARuUZAlomQua3By4BbSCZVzfqCjXECzE2WcHcnjL8tM7yIsnoB0n4AXMYVUJpJKY3u6jOIjXqHfXomPzHbA72gVndrOG5N97Gj198GbdbbfRyZTS9jFiOuIW0CBamfBffOHQY3zp5AvsqKWSoJAwj+KQ3+eDQ5JZuGSL6VzKS1KSx65TviZODAS0GQ8xqllfX8fobb+P113+GMHRx4OhxHDx2GGOT4yiy2z5TgJdMa32rS2l5F4UsH5IIXtSBG/XRk8bXSAQsyxub+N5TL+D5tz7FhptF3c+gycg4lUbGTaDc7yNb28SBch5f/8oDmJ2fQiqfRiafRzabQ5qNzglPKmdyDftduCLKCOERtCRbZH+TVmNHDbsjC6b45h9XmA2piVAL6rZ4bzfQeARuwSuOVhYchhuzUePFaUlb64wDiaWN4uIPvq/NruK10fjnjUQApndqOJJlBHhxcLUgpErI0QBKub8pNIrNfBtuGtL8TAcH7Zfie1ig44Yo/xZ6SzcE8cszdUALyEM6cOgtaAM2Bqyj+hffa1uwEBvWKtScCDiUvrOGtASrEUhrzcn24vG19jraa2uvjf0deQ1rXUYcY79vX2evuXX+sApBbcuxIgvNovm79n6zm7IUGIdFaxWXWEUq6y8yDJbWREKbhrzoEjwwe2CWyteqtFvVn7alg31TW50Iy5sNnDj5MNqdCK6fkbovWSJmgiIvC8lC8HmkMltpPJrl8g+zpOXlNXFgr9ZqWFq+h1K5LI40HE3C3iqOeDlw4BByhRw2Nqu48sUVnLtwHlevXMHqis7w4vrlqWjm0MSKml8TQEgNUlQiU95pxNuiGW9bnWoMwyH3nLnuPDZr58T1l7WkStjQw6VyCXv37sGBA/uF1uRrWbcjhfnB++9j6e6STIOnupMZKmta3/yVryObpptPQ7wseb3FFb7bw/VrN/HhRx9jeWMdnX4XJ06dxPSeBXx2+x4+qdaxHqQk0zqyuAjn8f/pTyNE5KLV1ZpKQmZarGv1OzkQ0LKFLO5c30Kz6sJP5hGkfWkyZbTebCaRSkyivumiscXidQN+ykUq4yGdC+AmB1jfWJE5KKkgJ67FkdtAulBDcbIKP7cGN1GXEYaRo42x6k8nt6FRF7KYq3Un/nGYnrgDRKQN3YHYvvSo9w+S4tmV8BLIlX2kC1TScMOj2a4jPxcVujRckh6iEodvSID05bPjD5Yeg6WltN7R7Pbwwafn8dcvvYI3z55FM8iKMW1UKqOfCmStCohwsFLBf/3Qg3h0cRrTlOkPWAWwc5xJEXI6jfGXIxXFZ9yg1E7QkkjRSaI3iCTLeu65F/DBR58g6edx6NgxHD56WExumXEFQUb+MKsiJ0/coMNyKkk6l6IJjcKZ4jmei9trNXznu0/i5ffPiaKQbhk1SpZTWYwnk8jUqsi36/jKfQdw//EjqExWkCpmkM8WkAnS8hCG9Nwi10l+fMAZQn0EFGYklB4UoQvTfZ6j7jzD/d4Chn7D7igjOODMLrkTdvTbxcHOglYc0OJApLJwWwsb1bWUdhuNcrdNrDbTigOUblKjTT3++bZWJspI2SxZs9NzjB/HSHwwOj+7YcQBTTZpRufDut+oRYKUlFgumYZcOWeTQcRrhDJannmuqWnZ441v5vYodJPXET2WVrPHbdfH/lsmMsj0YluJ1VYCC3ICEFSNGUDTGqBudhZ8LajEP4P0p61FUcCwc+3ssUorhVhn0RlF6zEELQvG8awwfl9Y1alcFalBagBsryszLZ4RX9cRNVsXoTSptyXbUnFPV6lU0oeOno9ecwc918fVG/dw4NB9yBYq6PR0ZJDaVolUVfoYWYohQNHTkM4Uu3bNCWjxniEtqHL0tgQci/v2Sba1vLyKixcvY2lpSURQOemdTEvgwDWsblVx+dIlsYViA3K+kBP1M9eeWR0/a211XcCK69xqdrFVrYrAhOcXD5CE0gvDIUVoJ0fL9RzQkT8loMsMkf1lhw4dRD6XFfXj5CT7uBJYWrqLs2fP4syZM1hbXhbFLUUu8/O7cOTAQTl2S0GKEKbVxnPPPo/PPjuLereFyuSYji8pVvDcux/gJ9duYzOdQbpcxuG9C3Ce+J//xGbhYozq0oRokBLAIngx82L/Rr9NLjwFhwZ0rprP9HtJNGoptKpZtOukpRLI5iE0IOXrCd9F0ndF0ugmWZBlwZRu201EiRr8TAupfBPp3CZcj3ZPTWXJBbRMY6QUgHzzuZY+VLFCUvqwxPkU3agnACSeDJE4GSLIeChW8igUUkiK6XSIIEtZv6oKCXhKm1NiqJZQtqEvTlvJg24kujSkXVpbl76tx1/+CZYoxw8y6OYL6KbSCPI5FMQlw8Njhw7gHxzdhyOlPApUEvHGpbqNx2jcu2WKrKls8bTl4RauduR4rw8H/62I+8UXV/HCiy/j7LkryBbKOP3Iw5jfQ/ouj2KlLNJjQiJ1BP0OxIIpl+nDdxtIDqSdG1GCdYwIjp/Fp+ev4zt/8SN8fmsNVceX8+kEWeS8JCpRiFRtA4uFDL5y8ij2Le5GfqwgPToErXSgdTChitjwQFucsC11PAphPOndYtuEthDwHhMPP1Ov2E4TjkDLbjg6aHKkkIsDyRAQzI4mLhImix79jBNTFUDiGYuqKkfUiI0mfxHlKFSc3bDM58Vfa3+uFMzQfL4AACAASURBVJxuiFatZwFjSFVa3DbHZTdc+3MBKwqUrHO98UKUz+jpvaGuF0YkYtwqLMDovjyq721fY8iGwa84yEvTthnzYdfYPgNxMLTgY2uHFkxs76FQgp2OrLWtU0nWEgtIRLodG5Qp523eyHQdDO8P214ggYQzcv7gMTELEvptKOsfTW+2Wag9XrkuOhTGjPMYZWYaFMqCyHsx05LerI4q4NjUzmyScnd7z/DcJBOR5M1BmEhhdaOGTLaE8ek5dEk/uCTIjUWbtD1YkNXgmhnKwt4FTExMYn19Ezdu3hIqj+dMT1VaOXE9OV/rypVr4mKxvrGFTC4vprlkX7gG7ZZOTOY60xJpamJclpusjohImhwHRauqLtbXqfSrSf2JICf2VWZ0C9dYnO/7PbXHC6ge14xIhDlUldLkt1iQ/rP9+xexa3ZGhCSc1TU5Na60NIGx1ZJes08//gQXz1/AyuqK1AlnJqfktXv37sXszIwA2K2bt/D9v/wrXL58BfBd/L1v/V2cPHkfmv0Ij//kTbx85Sbq+RKylXEc3b8PzpO/9+8jKWiqrTQcECBSGPSziPoZkcBLmhs6MnPKJLqIoiQ6BLLBBNq1LDaWIwy6CVQmS0IHNppbqvejM3mCGRdHZffgJvoyCDJye0IxJjwqDmtI5zbgJDcQhh3TH6WRtzb1m75qbemy4TpceqCRzgrY2trXGzhBR3mdvcU+LtKNqayH8lgOuRI79pNwkpEY8gpoJYQsg+PqTWg7+u3DOOL0dQQDb+pms4PPLl7GD559Hu9cuCKTglu5ogxddLNZZOlJ6Do4MDmBf3L/MZyemcQUG/1orEqagRE+i+KkKI0ghJEV/7AhWR/CEWjxQVF6jPJcHQNy7uIlPPP0i1hZWcfMrj04+cCDyHOsSIXNx2q4ySy5102g36MwY4B0qoesQ2FIFy7raqRHBkr1nPn8Ev7f7z2Jz2+voRYUUM8U5BgrKQ+5bgcTgx6O75rGqaMHML3LzvnKIkP7rnTBgBavF90x2DjeQ8Ynh89AqC/1O2ltUE5ulGoMNysTpJieqlGUbPwDY2KGeNYgsnYLWsbR3GZM1g1ewpIdTujxTVSBZgSk8YOLZ4Jf9v/xDGnnSW3PIkd+hgJmZuSGbK6mZ82Clj13C7RW5i7uFQNeM3ZDqjRfN1zd0C04ycYaaX+bBdO4eGQIPAbkNaMjTTky47WfbbNIu+aWjtTZYyPpPz+HzwfVjjKnytBM+t46dsiu806Hi50BBRtqbTZmgdjWxWwGZ8/V9hnF146/Y9Vt8WDErofNLPi59nwY2FAVaKlIStIp22YdRwCMqsFYuwTXxWMQbsoq/chDPyTFn0RlYgrt7gCutAvR/JvZPalHgrkjnql+KiO1rOnpGQGfG9dvYXl5RdaI+9DMrlm5Z6VWtLGF5ZVV6cdaXV2XLLdcHpPXSZ9TS8Ui09OTOLCwR/oqKSlnLxj3XZrnUuXI/Zagd295FUtLbA6m7LwuwGUDEwpRxADajG2y4CVmyIH6Su7ePY9KpYLpaS1LzMxMiZpZR81E4mZCsQlxhS4gFy9cxAcffIDlpXsibuF77tu3Dw89+KAA43vvvYdXXngFN27dwokHTuLb/+wfS99ooz/A9196Dc+cu4Q1P4NUaQwnDh+C89T/8m8jO5CO6kGCFgYpma8lzcZRSiIG9t5Q6dfvc0gbC/AprK83kc/OYWMlQmPTQ9gPkC/lELmUMW5icc8C1tYo+zRS4kQXkduRlLXfdVCrE8Bc+Ok2coUGvPQ6kFhBItHV4XJQ3yqAjXWMkQRpgIGnmZf0l6kbPBI9OEnOxCJ4UUbEI+6gP+ii02+A+otSpYCxqTH4AaePqiKRxgHSOGn8tZL0Y4uNIrcRs0SfNjIOQ4l+fvL2e/jhSz/BtUYL7VxRakJ+qQRHbHDSqKR9fH1+Bv/4kQexO59DbkCXDGYbrPbpUEHVSqrK0SrKLEcf3wTjm6MMyeyFOPPpx3j22Zdx5+4aFhYOY3ZuD/Yd2o/yeAXpnCoK2fLN+hdn1qS8COWUi8BlrtcV0JcR62yghYsfPfcT/PmTL2Gpl0AtXUbXZx0wibzroNLrYncQ4Nj8DPYtzGFsahzpYh4+rXzSpH7T4lDAPJKy0UHYliwr7TlgKZHARU2+nEdMAGA3Mj3X7eNA4plJPJq260K6YlivMD7ztg5j3TiGr42B0qjuoj/9suxqJ+DYzMRueHEa+csyEvu9+HFrBkNrtBg9KvVAOwxzVP+SjV1eNnLtkGMNE5KFWRNSe34S1IivogoNVAAwsjHjcfxt9UBZg9haKCaOQGnnelBU83Mgbrz9+H2R7Q9ndWl91lKT9vd4jvxc2y9mgUhqvCaQGK6fafr++eOwptNKp1qQtsHmEGT1Qiu1acBaszXdRPk96/huRR10bGi3WlKXYa0wTpXyczxmIp5OXacRQrc7QKvTg5/JwUmk1Hc0oQNuec1Jk3Ed8qUi5ub2oFAsodcbSFPurVu3sbquAoY9e/aI8wS/trY2sbq+gbW1DZGtL6+sS31L/CT5vIU6y4oKRILWvj1zmJmekrVgTxb7uHo0oRaThr64qC/dW5Fm5K2tqij/2Kdma4+kRtmKwDYCvQaRZOZcExreHjlyWOpkrF8V8my5KeDQof3YMz+rjfEUnXnKDBGM7b1w/dp1fPLxp5J1rS6vSMvD3r2LmBgfx/vvvY+b165js1bFf/vf/0s8cPoUupTFt3r4z08/jx+8/yk203nkxqdwaN8CQevfRTpyW/TBKnlHgATy6LZdccfgBaD1UiJJt+HWMDPpdnknFtGp59CpF5F0xpHKFVBtrCNCS5UmySLaTQ4tC5EtcLCbXGE06swaCFpMn0Ok0h2pcwXZVbjJTdn8mIcITkScesyHiLUtz4AW/98oARkVcABjMtS/SV+6Lcnm+O+B00Gr20A3bAmolscLMlzR9biBMBtU2xs2UEq9wKTEQmUZXloeCAEuIEmDkHZH+rZ++PzLeO3sWVT9LFrpDAaZAvxCCY50pns4nMvgtx66H6f37sWU58CTgYk9aRMQ0Iq0+VVBy4zRMPL7+ANqHcO114UPdYhGq4F33v4Izzz3KmrVHian5vDAw6cxt3c3UtkUcsUyPI9BB2kMB33O03EdlHKU3ZJxb0tAwLIezVy32iG+/zfP4QcvvYFNN48tZmK+J+KScTeJsbCP2ZSHEwcXMb+H48ZzyLKWls4jk9ZeE8nWxdGBRd020hxIl6DyVGlJWdKYQepO0IqDjP3/+DpYgLF1KhshCkhYo1szxzH++9syKWNUGw8Kvuz/d2ZRcYDcCVoWFOIb/c6gw46Xj3koC7DsBC1Lz2mgxL021jA7SA5Ba7hW5n/ERcN88V6SY9lBl1rwjQO1Pc+doGXfK04PDtc0dhLDdfoSkNN1H80Ci6+pBRYbCChNqhJ7dQwZraDk5jFK1K6zdcTnj+P0r73e/NtmSHqPkDHSGVv8N0HLl4GWdnyQAj3bGBr1pogJWJMjaJH2tMfqJGnmS0CyegDZhFBrNCUzYk3LCzIoj00hyRl2vA4JBhU9jE1MYc+eRXle2u2u1Ktu3tRMq1wp4+TJE5ianJRjbHda4pCxVa2J7mBtbVPGkhDEuE70XeV5l8pFLOzZjYX5XSiVimIHdeXKVdxbXhZzcz7fPbGl6uDuXYLWqhr0Sr2uJ+BFwCQ9KOIpUeyamWYyMT6DA/v34+HTD0mvF/cfjhihvdv999M5h3uN1raV7JVigGnwU15jY30Dly5cxocffIDbt26J/RM/o9loYmuzKlnnv/zv/huUxthy1ZZM6z8+8Qz+8mfvYytXQHZ8CkeoHnzy95hpSVylNS3HF2AY9JPo96iqywAOBz+24CSqgMMGNkY3LDBm0e/l4fSm0KmXsbXqYW2zjxRNZEuMPFrodR102nx4eOLstGdUE6C6xl6sCPmCNiKGUR3JoIZ8pY2Evwm4TbFAksg9YmbAG59uHR6cATOuABgQyU1URud3eqslFQSdZB0OdeYuHQo7GLg9hOih2d4C9edTs+MoVXLwU0zXVTlI0NIBaqp06ltTTzO+QSJk3nzi+eZic6uOF17/Gf7y+Rdxu9vHoFBB26eDel5mVnnplNg5PbpnHr/+0EM4WMwggx7ciKDF2pWClt7QmsgNC8WxB1QewNjEXi3yM1vrY2Ojhg/e+wyvvf4+6o0uJqanceqhBzExPYVsoSB/kh5rXLymEQadEJnAR6nAbHULSc5E63M0uI92P8Jmo4Y//asn8Py7n2Mj4aGXzmHg+yinM8h3Osg26zi2dw6njh2WgWycqpzLZKXGRaWTk/BEri/9ML02fIdWLiF8NxKrJxl1HmuOtZnOCKx+Hj52gpbQYSarGGVNai5rN2ULhvEamN0wdbKS/hfPknaCzE7Qimcrvwi05EmKZU5xYQA9M+Nfkln8LaA1BBYLQGTwKZoyRraydhIDqDBBm5pNdsWaVqzWYzf1vw2otddpe13xywIHWeN4f5yR0fF3h9SsqZnxe7ZOPAIapYf52nidkIAgdKRRRVphC9HLqg9/UQZs1yp+P1lq0PYkCQFt6jx0H2emJ0BpHfoNa22DEwbVMueJtCAFO2b+m1w3cddX2b+IUsSs2RFguHXrDm7fW8PKeg27d+/D1Oxuya4oiklnfOzZs4DxiQlRjV6/cQdvvPmmZD7dTh/H7juGr371URE3WMUiwYlWUhxdRCeOixc5S+tz1Gm5JtlOHqW80nZzs9Myjfn8xQtYXVkT7QEtp1i3Z3tSs9XF7TvLQjeywZdjn3i+tVpVDbDlGjjGs1DLEqTwaHT7jW98Q+rDpPxkRlgUSkZI5/VcOo3Z2WlxtGfti6DPu5NiDykrCZOl8xDPnbuEd995B5cvnBdnEF7nZr2FE6dO4Z98+3dkigeVz63QwXcefwrfe/t9VIsloQcP79sP56l//b9Lo4N6bhIMODjIR9hnJsO5TXRxztPvHANsiMsC3zSMAoS9DNLBLrjhOO7e6GBrPYSfnkKrzcyJESHdkJtSeFtb24LvqZNBt5NAfYu0AKRxOUizqbAh2VnSD5HKUu3XgJNowHG5qOrSnXB8yb5otEs5PGXxA5ruyth07vqkB1Rm6vg9eP4AICUp3nt9qXc1u1vohg300UZlPIuZ2QmkskkkfC2c86GR1Ni42IrKcGhho33+TPdJXHaaXXx++Qq+99zzeOfyFTS8NMJ0Eb1UBqCCJ5tBNpnE7kyA33r4IXx1YR5TKRdJqqk0TtDisNpvyGeKeldGSRj12cAaofL1Aylmao1AZfOkCDbXG3jtpz/Dh2c+x3q1joOHj2Dx4EFMz86iWK4gyGQQyNRjKonI0oUopBPIBmzY5tRjnXZKkQkP6tqdFfzxd3+Mt85eRlgcx6aTEFPgAn0eG3WMJyI8ePggDu1fRLHMJsai0JGpdA4Jj9Engx0eax9u2EUy6glgBaLa1PqpdFfENlXddEZb6s9RT+ZHAvQme7AAsT1bU4rMflnZs/zb0Ff8fYEL83ny7212R6O+vS8DLvveXwaI/JndbIeAZWZm2VrO8NrK+Wsxc9tmzLlfO4IWe87MmGWsivVWEVpPRSKyAYs1Gd3oOVJle9/VtgzOgNv2bH7HcZgT3bkGmomMlJS2V2vbe8UA8Betk71+NtAQOf/QYX9kwRVfr190PeJBhK1Lxe8LAUcjtKDwgMds53qRZrbPU/yYCFpUtnEjl8nbMutN11kHcJN9SUjNivclg1wqH1k3+vTsJbz93idCze87cAzHTpzE/oP7sHdxHplMVvoc762s4rXXXhc/QBrgZlIpfOWRR/DLX38MGWN0K1m2iMu0tk9h0qXLV3Hmo49R29pCLpfFzMw0MumU1JlKhTzu3LqJ6zdv61QEY5vGMJu0K418795dxpI0A29J2xLXnaAlNTcnEvqPQQJVx3yWmbk98sgjMnKFwyu5HmtrK+IneODAPrG7I7BRmDE9NYUsgSuZlM+ihJ8CPB6j0sHc/zu4e+cO3n7rZ/ji8kWxf9rcqGF2dhf+zq/+Heyan0Pad9EeOPh/fvA4fvThx6iWighKZRxaXIDzN3/wv0U6fVW2Y2kIJu0WhQQID/1uBuGggIRDGq0N0KGdr+9nEfbz6LQzcCPKxR20Ow1EDg8sZ+pN4tOuNjkRedE0MEii10ug2wrQ77tIpanma6Ef1UWVKH1SCQd+QAl7G8lkFUhwZAD7jFhb06hG+UKKFhhBMEVXupAmvwRe9m8lvAheQGl3H0h0aACFKNFDb1BFZ1BHv99ArhhgcqaAQiWQ3gF2YjPj4qZAo0tVQVG8oUVGic6prCHshBHWqnW8+O77ePK1N/HFygYSNHekN1+piF6G00MDVFwXX9s9i99+6BQOjOWRYwe/EZlI1M8b06HX4gCugBTTbHkqtjWqSgbDmU9s5BUFokZ3fP29pRW89fZ7+Nk7H0ifVak8gX2HDmPP3gUdIJnOi73OIMna4wBuv4+8x3Em3OQbGDg9tbLqDhC6Ad7+7Cz+4/eewJXNNurpPJpuAqnAQ9kdIMem43wODx07isXFPShWcqJoSufySLK2ZUax074K/TbcQQe+M0CK8QQ19+JGPUKoOAjt7NWKbyKSLZhEQGo4Q7d5W/cZUUQ7Mwo7bma4AZpr+WWZx5Aui6Pol2zyX7aZ8/2sSwU3TaWsbN+dyaq3UXZa1dz+RSbDOrTr5j1cIzILUucatQJY0JLP4/MjoKKzzOKU5jDTjDlN2M+NxQvbDsUqG3cGCBbk+Z5WrMHX2nrQ8H1HDNE26y57XCrU0HOx9ad4RrYd4GOHJjGHKgGHdcxhb5y+zn6GDVxsdig1NJu9mYxdrL/MiBg5J4+iEjpe9NTOqcPalnXvV0qESmg+gzwHTkPosufJcaSudeaTc3jm+VdRr4dIZ0uYmt2FRx57BL/2X/0qJqamZHDuJ599hjdef1MEE2xEpnvFQw8+gMcefQSFvA6GlHVn1kx2R+asObjD3qVPP8Pa6ipSQSCZTjaTkRoThVx3bt/G0tIyWiL8cNHrMy/hnpKQssa95XX5OR1+Nrc2JdtRZWQIL+lKfYzAxYzL85M4evQoDh06hOpWDUt370gz88bGGu47dgQnThyXOWG8x1mfoiiD4Mnm4M3NKs6fPycUKPu5+H3Wx7iPUazz4fsf4ItLF2VMSY1UbEvri4cOH8LRg/uRLlXwxz98HM+cu4C1bAbpsQr27dltQYuRmV4E1yUAJYXW4+bvDLKIQp0NI6IFoQaS6HcJOgQhDgxLoBdW4Sba0gvV7SbR7/g67sDlhXbRa2eAMCvUYMKl0CNAu9tBkHbhel10+y3xHaNwgMBJ2xMv6MPP1JHwOKvJjJQ303GNwYuKMyIPIUepkC4U+TopKjbwsejPvrA+4PXgsp7mdtGLmhgkmuh0t9DsrCOZ6mFiOoPxiTIyWTZPG7AiaAm364nztJ1PJIVVrpVo4hycvXFD+rZe++gT9FNFNP0U+oW8DC5LpnMopXzMJx18+9HTOD0/jRnOAOM9JC4NfH4YuWnkr3UFzRqFihw+p+yoNyPD6Y/lQiYbk3IQ1dZgIHTACy/9BBcvX8FmtYnZ+QWxe5qdm0Mum0c2U0BEA1Mx6QOiVge5lIdszkGvX4Uv3QzcJJOoDyK8+Opb+Iu/eQm3e8CGHwApH8V0gFK3j6C6ift2z+OBE0cxNzcpNGG2UJQiNIU65PpFuk9D3UEHnkN6kMoiFqONIMNQW7Z2o2o4FRAMv2J1knimZKkfvo73jRTS2ZpghiLKZmeK97JpjRKr4VtzzWXDtFTXDpn6zrax7eD6ZXCn3+Oma811h/Ucto4LI6BtGkb2oP1RRgJvmgLkcHQjV7eHeKbCZ5M9XENaVMMakymO7JbEssnQNKPMU19n388CzxAkjFjF1oZE1GHsqex5WRCzAYMeu74vr4OV6dvP4T1rLZP4O7a+ZOtk/J40dMu9PVo//p8oIodDPkciFfuZ/A1ahFlFob0i9nzt59kAh+di31PE0gQcs3ZS22FDNteHykDfE/aJwgT2Lmnzsc504zXkedFUXwRjrgOfCj32PXEa9wD4+LPz+OunXkStEcHPkInIYWp6UoDr2LFjwnZ8/tk5GRVC94tUKoPFhT04euwIHrz/JIoFBv5itqkjR2hQLe0/DlaW13Hm40+wuromwEJXCvqQlgpFAQjb6yUWYrJf84+yUZxyQDHHnTtLkm2xiZlWUwrkAxnXwl4vAhczKTYqL+5bRC6bk8bhSxcvSF8Yj+348WMCsOOVsk4gQIRKuQS6ZfgBlY1tvPve+9hY24CfyWCsMoZdc7skG1xdvocb16+JQnNrc0MsojZrDdSqdQz6PVFAzuzdj7986VW8tbSMerGE/PS4gtaTf/BH5nGmCEPHCihdwT9U6pGOC4SW06Zf8pK0dmE9ifUv/o4dTR4iooIPBA16UrWEyHCiNOqbKYS9PHyvIDc3kVzpQE40ZtOeqaENfAFFPswEPC/dF3m6E7UQBG24iR76Axbw1MKFMlOV6atIQ6UMPJ6USPVZ/GT2RLUB7aCoMOT05EGyJe4cre4WWt0VhIMqJqfz2DXPOo0n01kpF6WCkRLVhOzotCdi3w/XgDe37ChYr27hzQ8/xBMvvYKLy5sICxV0C0W0/AwGqYzUlUrJCA/PTuMfHD+Gk5MVFOgQErEBV7NcAhWP1frMyyNqZKcm32IIsT0KFoukkT8YM6jbd+7iuRdexvWbd2VAXXl8Eg8+/AjGJqZRokw2RcEEAZ1NfRzKyBpXUlzhk04brtNGUigJD1sbTfyXx5/B0+9+iHtJH61UBgMniTL9zaqbKIQ9PHT0MB556D5UKkXkeKPn8mKoKzOEhMKlKou+UqQIXQQJ1rm0GZX1PJqi2khYejxE3q/Zp2yUMZcGKxSwi8CNTpuVbWQ92ti0DshrpeHNcLMdxq8yt3SoCONrdHiifKoBElEBaa1Rno2//WuUoY3cKuI1N6HVjFOD3ei1y2dnr9Fo1ls8mxPQZIJvKCo99VhgMxwmaSnUeDP0KGu3ggeb4Q3ByzQ028+0ajluzDZIGKrxLPhZGtPwEBoAxI+J1JbNOO1wTV1fcXAwLR7DdRIabLuScWdPmD0ughXVrfGsO15PFOAbzuviGot5W0wVqdOheb5WPWfBXq+PZlHMCkgpSv885eBSX1dAH0rmXap06XOok7IvX72F7z3+LG4u1+BlyqhMTgkYPPLwQyiVCrLxs1mYn0t6jBv6gX0LWFicw8LCHqRTrH9qi4w0dcijnpBshD6CFy5cwOrautyz87vnRM1HayhK4r+4fFVbDljGSHqITM+c0IuDEGur2vd1e+kulu7dk0zHzrhj31SlUpJaVblQlIBA1IMeywc9AUTK6fvdrgDcqVMncPqh+3HsyGGp+1E5SNDi51K1+OpP3xQ/WlWbQnrSpibHsbm5im6rAc7Zmpwcw/zsNNa2qrh2/TpW791Du9FGP8jhx2+8hU9qbRmhVJiawL69c3Ce+sP/1QRaBC3TDyUOAvpI8HuOZDDqZ6c7CRdQBxBGYYAIKfUslMnDNbnpZKRJpOMdCEhROIZOk5SiZkO0AZKR4KIk466i0my6WXTaVA7xpLmRGBNQL0SxSMquixBNuC4b9fri5edwREbIm5HbOvMf3okk4JJCV0YujV1dOB6pQoJkC4OEijPYf9EL11Fr3USnu4mZ2TIW988ik9VZQCzuJznhVbx6dUNNRhzqplSiGhWxDnQXP37uBbzy/hmRv3eyBdS8FPqZPPxsBnkXmEom8K2Tx/CtU/dh2nOQcUKkPBYtVd2jwoDYxmiUGRa07AZl3SFIATmSRajhKj0kGRCcPX8RL77yGq5cu4FOL8Ti/oM4fupBzM7NI18oIZXJIuEyOEioOKPbRi7toZjhJ7HHqiUULYv+F6/dxX/4yx/j9S9uoJnJo++nkaKopttGsrqBmUIGv/rYaSwu7JVic67Eqadq68L+EMkC2HDMuhnNON02AtLABkikz07GYow2bhUFmVvNzN7SyFu/aaN0UXMadwMLcENAs+7gJnvYWcCXjdnIsLfV1kadDeatTPYS6eiOnV87KUI5jthMrp21OdlMTIuF1lx4GD8PWvL07aAnZQ0YfMUac+1sMX1aY+pB0wytgjmVguuxjdwjVJGqoK4Z7naPQXvstmnbUnmyoTO4iPW+Sdu8zYqHhsRUH5vsJWaHZmtNmvmYAanx37XiJMkU9XgtTc/ftU77Un9OywyeoQGzPV+bPVMQMKxXmkhQ/q1puAl44q0TsZ49k/Lz8whc9mt4nhFdORiA8fPJ+DAQUxPdrXoX33v8Gbz78SX4uQrGpmZQGRvHfccOY3Z2Vs5pVdwiVKq/e24Ox+87inKJQR/9UNWzkM+CTlNQl//N9U2srKxJo7GIGBBJVkTQIlV65coN3F5alutNANq7e0HMjetUQYZcu7441p87f9E0K2+AAzB1WoGKLsbGyjL0caIyNnze+H6cIM91YA2MoEWXeD7nszMT+Oav/DIWFxeFHuTvC3ZEEV5/8z1cuPgFXNq9iQyeyQVl/luolAuYGCvh+LGj2D0/K9Qq/RFpS3Xn5m3ca3bwZ8+/irONNjq5AsbmZzDPycVP/aHNtPgwmA5X4XkNayIKNxP/28IxoxVOHGaWFXFjYlQglhOiaRMAoUBClpSOyRxUyHEnlEYX5NHgyA1OPRZ1YuQi6abF3dkLSPew8ElHBwIipah0s+6C6m2HHnpeH0GKVjZUBprJwAZk1a+UUbZ6F3JjDtV+QrTqrggy2nCSXfQd/j7/1NHpraDRWkUYVTG3u4Lde6eQyrEPw5U/7Gly+fss4EKH3ZH3Fp7ccbBea+Dtjz/GUz99HRfuraGfLaHup1CnkW02h1wiiYwT4dj0OH77sYdxenocY0n6Eap5p2Sy5unO4wAAIABJREFUo6TBPIjMOEYKMdm0TNAgfxlVmUSa3MzJsfMhjxyZaPrCy6/i6rXrInvff+Qo9u7bj4nJaRRLZWkIpt0TfQql5jjoI5/2kKFGnSbGTgse6YRuhHfOXMCf/PApnF2tohXkpMcs5zoIui3kwg6O7p7BIw+ckuisxIwrX4Av3mUpMQllBqV1zT5SDpuOKaqh2av65JEKNpdNNh8VmhjaKWaea0FrCATcPDX9kvfRRm0ztsP8Ld83m+tw8zLvLdnYUDBgMjvtrhlmuTbr0oDu/x9oqSWRHkcceGxUbuk33Wz1qdleRxt9VvyY5fUSo8QIVNOrJveGCFxGUY8RcA3Px/5e3EcxnnnIgMlYFidZUKzWtO2crCpQfNFY3jVO97wmJtCQ2pABK5tZ2oAjDgA714mjiiRI3nENLQ0odHDs5OLrEc+6LJ07zCRjVPM24JdxLbrJxqlFAWl+luxX6uxulYi2jkY5vII4jQ7YyE9rpC56gyRee+cMnnzup4gSWZTGJ5EvljA3P4d9+xYwNjaODh3ke30ZW0IF7vyuWUxMlJBOc3yJyQilX5UTv3syNHFrY0tmZ62vraPeaKLdZfCudffbS3dw8eIVNNpdEa7NzO7CsaNHpb5Uqzdw89ZtyfBqjTpu376rk4NlCrM621shGmnGvQt7kE1nBBhtHx1HxnCNCIZCx7Ofy+eekUIhl8Xivr14+OGHsLiwIK/hc/32u2dw4eIVYZNIm3KtNjc2sbR0W2b0sVb2tccewezMlPaN0smj25Ma/XvnLuDffPf7uBIC3WIJxfEyJsfKcJ76oz8yQYct/POhUC8yuRkiyiWVjydQSUMvxQ4SedrsTEswIowYAlFS6jRCh7h0Zyhia7ODNDc9GdnATbaIQZgXuXXg56UB1vF4wXkhKAYJ1KswpJpRRQdR1EOhSNNJoNOrYxCxr0Cl8SqnNlNxQcspFuEcSY9J5Ql/LvO5OExN1YRsdo6cNgZOA83OKrq9VSDRwN7FcUzOlgUcvSCpwEVDT27W7FsjaNkheckEOv0Q1+/ew7Ovv4kX3/0AzUQgIz82MxkMsjmkkgEybAUIEvi1U/fh1w/vx4FsgHREVSZpCts4vX3j4fFL87FVzJkxFha07MMvgYVkW5QRR6Dbz6VLX+CFl17B2to6MsUSXC/AiZP3Y9f8bvFH8/wsAo91SZNFDwZIBUkU8gT9GpxBHx5tnRpdPP3K2/hPT76Am5wwms1LbwvbJ1PtJkpRB48+eApHDx3E+MQYClLIzSHhB8Jt82Hg2AdmXD76yCTNCAlptmS0LdVTeZ1G8wZAbI0r5vwwhA1DtcXpQd9RA1d+STAT28Dtphnf4CxoxZWMNvtRhWMcALZTszvfx27oI1j7eWlDfEO0G6nQUZYGHn6ezX5G4GQ/j4Gggp1xkpfuAr3nzXzB0RIJFWbrY9sdVuy52+O2xxMHlV8EWhIIyDOltV/Z7E2mJQoxwrABP5tJxTM9C1KWLh26XgjIMcjZnk3aoMMGIPazbM0qHkrY8xrV8fSeGh7nDldzeywqDBoZENvfsfcNFW9q5URXct63GvAo1cpnjwIYNSwmPdgJgdv3NvHdHzyNjXofucIYPE53zqQxNzcnNkYys2oQiYiCAggW0cbHKxgfK2FsvKwUITPFfoh6oy60XHVzS4CGThjMnnpd2kxxKGQNZz79BPfuUeaujNnCPmY+M1qTTyZF8MGhjRRhWMd6615iJ2nz+nEUyumHHpKs6/Lly7h+/bq2Cgx68j077DPl+6K0ph+hiLTKJRw8uB8H9u2TpuNCoSiTlTkHUBqcB5AskfZOrVZdgqlDBw/gxPFjUgubnptDOs2yAkTY8tnNG/jd/+P/wvlGB2GpgNJ4BZVijqD1h4pNEoVYeYNSdhp56GwZajylhkWRA3ukTI1Lfk+KvvSI49ZTEKWgABh66PSoOKQkNI9+yE2fvVZJmYrcqBOxK1LEpKCjutWUXisvrf0TlOAT3KobfWQzVKSQkhhgaoYS9R5qzRUMqAIcNNAneBkXABl1IvU2M4dJhskZ13iXtKXpPk1QZk43bAXLbriJMKLz/CaCdBvzi+PI5hPwU+zdCqTDW1JoumbY8eNmRhQ3z61mGx98fh4/evFlnL+9hH4qj81iDh2RgmeQpBty0sHRqQr+6QPH8dXZKUwmGBCEGNBUk/lWaLKHHfSQ5eYllzARoygkLXCaJ1dEGX1GQeq6cfbcebzzznsihb9zbxnzuxdw4tSDmJ6dR77IGT0yv0XpFdI6UUS9BUo5KkSboholQN24tYw/f+IFPPvuGdS8NLoe6T8f6XCAfGsTR/fM4eEHT2LX9DQKxbz0bTHb4mwfUWNKNbgPt98F82c67icozJBJxyrI1cKz5ky62So9si2ziO1QulmOsiJWIHcClQBYLDPhz5kVGN3LsCE1HpXbOta2LEcK4dskIj+Xdn0ZkNlNLw5qcbWdZlpKGY5esx204sKJUIJI/ZJjjt0PcZpRl2UEWnps+qyOsjpDC8pzznXeLvqwPVPxdbC/a0eN2GxIMmM782zbMSlTIxrJnxv8ObKeig8aZL01/pkCOCYGiK+nXFtrcRYfs2KzbRPsWIDZXt8aUYLxTC9+/9h11rloNMzty6h4qw6NtzbwilGwwRoTQas3cNDoDPDjJ1/C5Wu3kUgVkfBTiBIJod5oODs2NiZr0+2wpt9HIZfB5MSE1LxY5ymXi7LXcIoG37vRqKpfYLctApFGo4lWu49Wp4urV6/jzKefo9XqyNPEOVx79yxKKk8Zvg0Q6Dl488YNcdogtSnOJWav52s4h+uBBx6QNiX++/3338edO3ek78rjSBUjxSfg8k8QeBivjIlZLuvaVDCKIS5dgYIAK2sbuHbtFspjE+IeQqrw0qXL4sLBn584cR/KxZIkHq7vizP9xPgYJiYmcH1tHf/q//w3uE16e6yMyZlJVAppOE/9wR8owyvCB5NtmUjHPBoY9Lg1qBReaUAd5aGPm1Z11J6GdwtvOJOFoYeQbhby+pSIN9i8POgHCPtUE44higrwkzmE/TK21jl6gdwphzYGqDcaqFQK+OLSBgKPo95p3hhhbDKBTI4NfhwWVgMSNURuU3qy1PJJ+4G0F0etqdjPJXSm66MfMkKSrcJ479HmpA0nQWujJlyvjsitojjmYnImJ/1e7FeguzGFAyxKMnqxI8jtmPNeGOHmyjqe/slrePHNt1CLEmiUSmjlCugFOUSZnLzHuO/gVw8s4LfvO4RDhQxSnN1DjI0IWnZHUu7IboT2gZONylDxIpE3DyvVTKRMJF6kKjGh1CX59c/PnsOrr72NS19cRafbx+z8Xnzlq1/D5MwsCgSuVEZuKEbPAnbtDsqpFIIsAbKJpMsxDQNcvr6E73zvcfzs0nU0U3kkcgV4jotsdR0zuQAPHD+Kw/sXMVYuIpvLIJVlD14GtMYiTShay15fBCiktgngHinXqIekoTolchW7Lkbro8nBsrF8iWehilXUlNLW/n6u/8osqV1Lea+Yg8IwaxnCgQWn2HC8HbZFOzfPL9vsLLDYDXhYtDd0pVUIflmmFc8U4scn9Hu8/0osQ01diLXD2BcVZwQj+/q4VH6UearLvR7ryImd/5Z7KwYAQ6CUe1AF2ZZUtf8v62AyZXE4N0M4NYnUbGZ4PDGVJH9qx31ILdS4xFhgsoGHpVbtMbNOIjJ/a8BsRTRGiqufaAqNdnszQCeNwVGEVrOtx2kUp/Jy6cekXRp7RKlQ5NDKlsi9eR1tbUeoM2ZvMqeLbI/shGh3QjQ7A3zy2UV8+MlFbDa6QDKtzfeeCsZEvWga5X0vKUa3bBROB4GAge8n5OcLe/aonynt73pthAOCHH39qmg029jYquPDD89I0zCtmlgbYs9TZWxC+rRkdxY/ykgyrFp1S9wwCMB0wpA5Y+YemNu1CwcOHpQBkmx4vnT5smR1/LnsgWlOs04KuHGuHs1y2YNFL8HxsbI8s9IkTkWl76FabeD1N36GbL4gpYmbN28LNckvCjaOHDki+xZ9H7tiH5WSDJPOINc3NvCdp5/FJqc8lwuYnplEOZsiaP1+ZFHYKqw0EtSinQZnYqUugMQNRXqitOJpvAW401K2yhfTpFZfb1NOyWwiZmf8Pi3usxgMShj0suhTyBHmUd/IoNcpSTNzt+uiWm/LyGna7KdSJXhuFmsr6xKV54rquJHLcW5NFek8XTTqSATakOwmukgGdO7oSU1LJeQqIxdHZqEx1ZljMAikgEllDNchkRxIFkfQ8rMdTM8yS2qJNJ8d3VwbbvCuR1d4nbbqyTDJhHC2tEx5/+w5/PVzL+KTy9fQLpbRyBbQCNLoZUsS9eQ8B0fHS/hHD5zAN/bMYcxYWRGNPOvfZoQCww1lKAm2YulhYmwi7lEhXn3pdMMhhdNudeTheeb5V3Dt+g1x3F88eEhMdsl7U/WXyRXlRiIYoxPB6ybgptgsHiLhduCLrBx468PP8O+//wRuNHoyloWmoGNOH16zjoO7d+GR+49jdpIKzIw0HMtU5VSAlB9QtqPTZtko7vbFTJeZFklbX9ojTLJlMIMU0zDajdWHrD3MECjMz+KgFQcRkSXvbCCOgZbdjLft+LKJj0BL7mHztXPj3JmB2cg+/lzxNXHQGmVPll6K92ORiTDj4GN1Hbk/PZWND0HT3C/y3jSKtjGPbMBm5MjwmwotI9DTf8dBywLkCAS2exDacxPmxeKQrT8ZSlZA1EQOKgJVv0XJcmM1s/h623qVNe6VZM28YHvGG29C19r79ixZf2mUTY6um2LSyLjXvoazpeL0oWKclhqkpGBmm/W6WtPitSFoUR0tM6N6fTNjqyeydw6opcqv0xng3vImPj13BXeWt9AGXXZcdMiEWErXcRD4HB6bFik4Pfmk/E7HDtZ6iaUcCZJJYXFxrwgWCAa8N3kfbG7V8NnZC3jvvQ+wsUHHIheFUhkcFqm9WfRlpdRdsyphYkIeZxfrq8umR4v9sEkxw6WJL7NAijsIWpTki1iELSzScJwRMQXV38VCEblsFmPjFezft0+spxg8sn2AvaRkWWjRRNupVQ6GpI1Uoy1Tlmn8vX//fpw8eVJAkX1wbTq6iEJLp2pfWFnCy+fOYyubhTdexszUOIqpJJwnf/9fC2jZh8relPy3Rj6qx6PcXSJa29SrIa6pgRuFlTg0UCmmSj7txibK825hfYnkFiX0aTiDiqgO2Q/mDEpo1Ato1hhhsM7lYXOLUbaHXtjBxEQZ7RbQ2uIkTHZ5k1riz9pIeh3kShFy5R5yRTq6d5H023D8dWlapuKPg0ood6dBrlhQycpo1khlI0GM0nkCGetrHHESOS0E+S7KYwSyKgJu3kmqF32Z2MwGXqpyhC70kgg89orxs1zcWdvEq2++g+dffwP3ekA1lUM1nQLK44gSPrzAQyXp4Ff2L+A3Th7HkWIOmYRaHblmJIVuCCbTMmID28kS35C3/b/JfUUJZmTGYnckN1KETz67gOdfeBlr6zWJ+KhoOnH/SUzNzqJUYY+a1hepjoyabOXqwfHZ7R4ijT48GbLZw58/+QyeeP19bCZS6Hlp5KhUivrIuxGO7pnF8SMHMD1DJ/iMKBXpAMBuf5+KRXlYdeinWDslQqUgTcOxjNywKjcDWrL5x0CL9J72O7EOoCowu3HZLWr479hkXaETYxSfzVDim1wcgOK0HIv/vwi0doId/22BLW5T9GW/r4rRmLuEcfMfAcl2h494j5a8X8yk1qoH7T1hFcD6uWb4Zyx7j9878c+z66Eb9/ba3BDUjHDItmXYOpPsH+LvZxpiTcbDrIU/G0nLt7vqj8Qpo9LEzmBAwGtHqVD3pZG3oV37beA9vEBa15OsQ/z4FBbj5r4qSND3o4O8/ZLXDkjl0RE9lIylWW8MlXcErmarhWarib6Mpqere4h6vYMvrt3BFzfuYaPZRyfSLMxqBmgZx4CXYOXJsEVdJ64XVbUyg06Avo98PoM98/M4df9x2fA56JGb/zPPPIuXX35FfAVTqSzGJqdkn2LSQSMIof5ZL+buawyDm62GmAGzqZg1MvZVcvo5AYk1K4IYJylTiCEG4jw2zxewsqBFmpPgxj97d++RepydXs11ZiZHk1+ez9r6OtbWN1CrNuQ9CZoEwVKpDGaZlNWz5qcOcH10+n1cXF3GRyvL2Mpl4ZWLmJmaQClIwHni939PDXPN3RCnUPShcEXQINSThE0yDWqo7mLdicoZNiXzPWTUh+w6bCqkI4aV85rhbeJrmAd6k3CQlgxo0E+h00wjctiYmkKv56Ld8pBOlwSYBGh6CXhRHvUt8sohwl4C1VpTPo+uF8mgjyANpDIu0hkHXm4dXqqGhN/GgDRisgXX0xHkAlpmNpX1GKULsjY+a2NsIhmiUOGAyarUuHyfDvI0AOZNlobHiMNc3JTPC60FaJ56qz/A+SvX8dfPvYT3Lt9ALZVFI5tCN19EGGTgptJIJRLYm8vi10/eh28e2Iv5ICHAwM2c2ds2Ax5DrSh26VP7i4BLHlpRfClVJBsvo3xmzv0BPvv8El586acCXOTCJ2dncPorj2COo7mzpGDzYvmUGHjS08GWAPqJZpIDJAdtsWy5ubSCP/n+X+Pdi9fR9LJIBCnk2XBd30AlAH7p9AM4cGAviuUCMrmc1LeyQQYpj9INu1n04XGic0InHAfGl9DKKGQUOjcpaXYeFjSMgVFMlhxTqsX3M7vx7AQUW7+Iiy80aNNX/iLQspFxfP3jG/1OALCRux0yGP+90QatNSWr2huCmqO9R/FjGWZqRmg0/Gxj2yT3hLlrhllYrO5lm3Tj9w5FD0PJu2Rc2zM1C1o77zUBJp3KNrwX41kXv23dI6QBeNAXUZb4Z5qMS107Rq7+rJFZz0H2Qca/ZGuyadcO30rZn2K2Xr/ouuuBjjLN/4+v9wyW9MzOw57OufvmODknTAIGWAC7K+6yRC5JmUuy1vZPl225ShQlURQVLMtVtsu//MMq/9EP2WVT5C5JaRmWG7ABu1iEQQ4LDIABBpgc79x8O4evg+s55z1fv90AdVGombm3b/f3vd/7nvCc5zyny2zHaTXqOVFoNOzni0bQIhTneskIv9Npcd4V1czZFFuv1gQulAGRnZ5kDJycHghE1kPQCtDqdLG5VcfV2yu4vVpGLeij1eoJa5CZnPWpSTZDQhIloagg7/oXLTsUEGLQFfuzb89uGb5I5h2v+ZlnfoAbN66j0WihUCxiedceGbVEvcJGqyNwHiWpWIOisC7V2qm0vra5LvqD/hd7vVirpiMju5DBmooCc/J8UrIxI2PksjlxOmRCcpDlrJCwiuCz3NpmLxhZg30sLS3K+vKzKLZLlXpZq0YDfA5ki/P5xlgHS2Yku2x2AzzstHAzaKE+MYl4KS8K9pPpBCJ/87/8G52nJUXs4UOT2Eyw8yhIQdWQTsd5iIKDqDnoNEXJxtgPJVCcsgiVM2wObig7w3pXvzcBdBaU7u4gLCphqJoFRSiz6HYp95GTqZuErAYU8G0DnSYjjwS6AT+PhA1uOK3fcKNQ74rYciYfIFNoI1cMkMjVEE3RcVXRj7eEaWgHblhC4n2wrqNOK5uPoDARwXblJqLxFigkQTiQ9yUPLZVG3DFpUklmWiSZMFKKoxdLYLtax08vvoq/fv51rHYHaGWTqGbSCPJFxItTSMZTKAwGeGLfMr7x2BlcmJlAkaxJssOk8d0zwWE9QLeXP8XXNyhidG0QIhsOvExFnpsgcwlcuvQJXnv9HaxubKFcrWJ+mRIzT2JiagbF4pTM5SJdla0KbC6nAaKwbipO9l9b1vqVdz7E//eX38ONcgvd7IQ44WyvhWhtG2eO7MMTF84KbFCcnJBu+lw6i2wigwHn7EizLvUXAxHdihNejEqF0RlO1hAJbZC7ocrftk/kd31ZI2+e1ki28DmkCd9xyPLKQFltOvWdlr2PZVpyFj5Hm9D/PGObmQEwSMtvLv6899XqyeizkilrHrHAGH3icAklu+zR9kLYyus5Hft8cTBej5RdnwhEk0wkwZu1CQyzjJC08DnrKFn8mNMSVECo4y77tX46og+i6mBJ25AsIzVU16zLIIX7ldTyBOcIOYcr2bGDHX2HZGsikmeOgDOeLfoOWv8+nGOmZCWmW0YgUcYdyQm0bTJJQTJgDR9ZtyZRiRmCUN87LTTrDckm+L2grZkWJw3TWQjbUMZ8RFBvdnHt9iqu3VvHdrMnZIkOaekyM2/YcG1TgsVBCI1d94FpebL2xFoROVtUIZqZmZF7ooCtBLr9Po4cOYpCoYhqrYlW0NE/OU1DZnBNYs/u3Sjl86hVK7jy6ae49+C+ZFE2KzCToyhES7Ih3qcSbHSvxJMpybRo/xLxBFKpjNS2mHFRgmppeUnqbpwBtr6+IX+SPUx1+FyePbo9gRyprEEiCKn7dKZ0WloKUDSOGWK730U5EcMKVeAnikhOlnB4325MJOOaaVlKzKjFL/KGhyQkTdGaaiMsHZ2oarOADu1sV6pyTKnmbqyIlLMEluFFMfPips6jH0wJY1DUm9nwK2QQHaJGNYvIIKuqG9IoTLHXDIdaOo3BNNpNFklVZ5BNxCRacODh9mYDHGg6EBZeF+l8gIlpIFOqIZJaRyS5jW50R5qLNTplxKe1NmaNZDdSPHdiigPcdrC2cRP5fEIICqlUDvEoH1ZcID72P/AByr9jCcRFIYN1hxR6kRguX7+Jb//0It65dgMN0uIni2jkiuhQMSKeRz6VxHImiV85th+/efQI9mQTSFNyysn8SOYmOPwQplH/pQ5NisdjX+HBdQbMmhcZQMgYh24cnSCCK1du4OJrr+OjK1dAAsnswhIuPPEk9uzdj8JkQaY+55MTiA4yQlbp0SGhhUyyJw6mWuvgr370HP7m+VewHmWBOY5iDMh1m5hIAieP7sfxE0cxOz+HUqGAXDqPfIZZWRJ9Gl5R16buhqrAq4hwVxrSZTKvKC8JXSJUMRBdOwefmAOyvrXPZD2fM6PKiWyoEefJd4MYpb/NxvN46/mZgMCDKD+Tzfwt05jHnde4c5ORGK7HKXQoTmHGHJcYD/ZFJTQoNPahOi3NpOVznAyROaFQzUOcvLYShGy7iI7jGWZ9yiw0Q+/fX5jkjNQFx/aeq8FKDSjQmtvQ8fUwEHbssDF8PJO0LEekyB3MEKI+LlAZ/x2+H+vIliX5R2GYMWkmphn2sIYn/UB+li7OQxuXeWboMHhLDIRZKxQHG2hNiO/FfqxWoyGzsFjbIgwmzqgdoN4iFZ2OrSPq5e3uAA/WKrh2bwPrlRZ2KnWp6zBzk8qJoFi603UQrzZn2nVLT5hoHXZVyk0gwwCFHG2kIjN8D2Zev/1bvyX6gleufILNnYrQzPlvElZmpqcxPzsvqNDG+ho+vnIF69ubUv6JOViQ67a1o3qE/PxUhpmPOi1CjWQGis1L6p/MvAgJ0iHSeZEbUC5vSdsNMzYK+lKxg4ofXEOyBqmqwSyOWRd7z+jM+LkdNlA7uJtWYCsGrCUT2MmkUJibw+G9u0S0O/Kd//lfhy7JoBOLYoYPW0eWq4wTo1NdJNlEEli5v4t50dRe39RR6Lkh/GF2Ml6B1HdSyDkgTd+TXeV9J3grLERxfFwwFifZG0aHmMJgQEmoBIKOUnqjMc6LSqDTTqDZjKHbTqDd4qDJOJJp1p1IKGiLw8pM0Hltoh/ZAuJtaWYWeIYkioAU+AjSZCkmuqg1HkofVyLO/pGEZGF8EIlkFAlO5SXDjlhsQinwzA4ED5bZXAmsb5Xx2uUr+MGLF3FzfR39ySnUsnnUM3mgOCmvLcViODEzhV89cwZPLU9jV6SNuKgeRJBNpKUBl9pjOmtL/VWXTYyOtCE57Vg/Eleem8aeJ58VNcpERLXPQn5fiqLXr9/CD3/8UzxYWUc7ACam5/Doo49j74EDMjCzVJoS5QybDUxmEBmA1BHMpjNCXf2j//htvHH9AYJMFrFUAiWOdmnUsDxVwIlTB3D4yD7MUX26xPvVmVuaRfHZKV0k0e8gEekiGaFqBpmcJNAQL9AaqsyJ8qSEfMPvG1fdm8qS8qG10BA7q2bGQaJIZ9CkzmGsMree5nAkQKDwpvuy72smOxy9MXyBBkMhpOfEeQ1m0ffTPj9+FOGzUB5JovrhEER9lkOGn8x8EzRjSKjQf7oJAVYP5L3ER5uDLVOxQEauwREmZLawp9ZhDkZO8edkajKOY+zL9qGtT+i0nNyR7cch6WKoBOJ/BhXV7ZnZn/Zzc1waXGtTr335Gbhdy5CpaNr4Q8fMn0nA7hiYfG9/qjEjfvsenRmDUs1+aA84oLEskBczLWYNpKCTaFCvEDLsiLNj3YvNvo0gglv3t1Gud3Hz/jpaJHM0OCWYjkjxT6lfmeqQKPoo4sIzLoM/nYKKZH9k4IrMnDYfM1Ph9OC/9xtfw4kTx3Hrzl1p0C1Xa6KyTjIaCRJ2D/eoBH/7DurNJvL5Yii1RQe8srrmRAqo+J4X6I/ZFivRhEF5HYQaaffouFjbT2fVubWpNeoG6vKsk75PBRDWu9jXxefCtWK9jCxCXmOzVpdSREegcpLkBggiUWzFI1hNx9DMZ1Ccmcae5SVMZHOI/PW/+R/lKdpGtohnaPBsRMBQdFSyE8Iq/M+pdcvhV5+tTkuew7D+ooVaD4YRsJYbgPRWa1J2o1EINbrDJJtV8mb2ObMaxayLsCLVNFQ6SmtoFNpNo9tJI2gn0Wnn0e04skV/gHiS11rHIF4HCBNGthFJlhFPV4A4mYY68qPPqD8ZQToTQadbx0Calwl7cP4O+w+oYk5BTXVayXRSUmUaCBY/SdVn9Mvepm5vgDsbm/jxxZfxwlvvyGTjRrGEnXQGLWoA5vIopJKYjMZw4fBh/OapwziXjyHPAqzmqroKoow+FNTtU+32+8ZNAAAgAElEQVSZETed0VgRemiYwljEGU+SalRcVwycDJgLcPX6bbzk6PAMJFjIJatwefcyZufmUZiYFMYQez/YIKyDK3vIJJOiKfjCSy/jm99/FivtAN10EoVUGrlOgHwkwMH9C3j8C2cxPzuLXDqHfF5FOLnJpRdHoGcq2wdIk4hCuDBmagcSjYT9OgI9eU3WoYHyyh3jTssrg4RG0HI3aTr3jK45BuuX8h2UGu6h9qA5RKOsmyxT+HZubL0Zfq0nMfAYBnHmtCiXpSxb73mNZQC+UdYsnJG2OlnZHs5RqQisk2xicOOYenKWXRFejDCp2a6Z2/4UWrRco+KmQwfgsjktAoZrFs6N9epJ407dYEyzJeNQpQXH/v3pedZygvFAZPKD9YA5imkI544plZizslqROVBZX6eg4gcBEiz0tLZkts+n5JtCC2FD2TuyvnQS7JvSUfdkEtZrVcm0atUm6lX2crWFnt5oVAWe29ppIpmdwZGTF/Dj5y/ivY8/EQfH7IlngBJ5hP4UkeIj0F5FGX9C/U4vi1Y1AAZL/JkqofDfdCIzMxwjcgEzs3PI5yYkU+Sa8DbLFUJyZYEw19ZXRXCX9orZEjMxKnmsb2xic2tHNWOjEWkQnpmZlXoWr4mvkTqfUxBhXZ8ZFtta5HI5OJK6o9EYUgzKSwUsLKjuIqn8vEYGBnRcFO3lxOad7bI49ybXQWBYoBuLYz02wHo6il6pINPYOZE5m0oj8lf/078S9qAxaHwsfbQGoBp3BrGo0zLhamoIWuSs0wxVZuOzTsuJfTkEgFGja2yl2oYjR7CXaiR7kEYWPljCDuyY5lBDajppjUmick5cHmRF+omOq92kUc2gR3YgVeOT1DHrycPhZVEBI5rcRDyzhn5iC71IFd1eG71+ixOyMT1TkpqcNuApqYFZVjpNeaK4qEALEYO9FKIOwO9R9SIrUCEfGv/dCHp4+/JlfOfZ5/Dx2jraxUnU8kXUMln0hDqaR7rfx67SBH7z9FH82v4lzKfSyMYUu+7Jgit8YETisIbh5i6NQ1X6DIczosy4KgzhmFai70fW5AB3bj/Az37+kgykazYJ1QIHDh3G2Ucfw/TMLEpOaFeYfXzu0mzeRSZBtYwGvv3Dn+C7L11Ei1loTAV1S1FgtpDC2XMnsXf/HkyWJlHIUFctKY6emWufTc28pn4g6u8pBEiLiInCOJxVNJ4x+cG9X9sbMfoeoeIzGZfAqoxiR5mEPh3dzxSGsOPQ4YSwlYt8zVGE0X1XHQpfp6oS2qRvmZ0ZSA3IxNWOkAmoAG6G3s84LLi05z28tmFvlD1fea2rx5hjEyKEo537WaS8n/QXjRIxLKP1s5bhen42w7Fr9d/bz2B9xxA69LGamd3b57UHjDhvc9ShWPdodu07LVlhrxHdrskmJxOm1rKHZq/De3TIkhNZUBafZtd0WnwtoVs6L5IyKLVE+jwhr0ajhmp1S/q82Gy8XW0hGKTx1Je/hvubZfzFD36E9YcbaDaaKhXVowqQllrU2assmyANYrcYdNr5tT5Dh+jS4bEnjlqoVAwq5jE5MY0LF76AvXv3Su9TuxVIn9lOpYzbd2+LOga/iIDwPphJbu2UcevWHZmrR5uaSKWE/i5CAakMkim2Kun6MEM0ZRCpc2XSOhGDQgJsAyIvIJOVayEVfmF+TnrNdKaWToze2toRtY0H9x+gulNHa9BDwGvpcmxvFGuRPraycUSmS5ieI7Q5iwSDl2//q38+8B2VpfTjh4XppeHEvuGwqF3MDIVyZXSCC/8sDhSYWo5s+INwiIJzWooRqmK8CESarlz4XopJS+NpP+3kpDzIhtWRbgK9TkJ+HnQ5GywtzEQq/FHGiZg16zOceiwbIN5AJF1GP7aOQXwDnR4neVYRi3cxuzQtPTHsN+j2SLNXZp+MoE4SEiQUmNCogkVKBw2mUw4Ck34u1sUieLCxieffeBM/fOV1rA1i6ExPo54roEkjz6bBeBK5RBxPLM7hG6eP47H5BUyQWRTpoRtXGMQMtLBsaAwZ6pIs4Y0ydyGavt6rdwkM4gwsow6BhEI7xwI4cPP2Xbx08VV8dPkTlKt15EqTOHT0GI4eO4H5hUUUJ6cEYmBkxg1L50XecCqdwe0HD/Hv/vibuHzvDqLJLErJNKapSdbrYveuWRw7fgTLy0uYLFDeKSuQLdfQyfcD/QDxQUcknjKxAeJkEgpBx6m4uw0nBs2yizHGWGhoxija/l4dsi20TuhnWr5B9MkT9v3Py7Rk73tzwYZnZtiPNMzCHGDuESPEGbghf/7zCgkC3n3bdVj92XcMn1fr8bMbu64RyMxrOhajbsXBMUkp30H7Bl3IUWNKI+a8fTthfVk+dGfX49udEQdM5rGjnvsSTn5w9hmn68OlY+iDrR0hKP+ZC2PR1VPs831I025P1k2EcAPRQJX6k4vemWmx/lMrVySrYa2qVlWnVS5vYtDtoh30sVmuY7vcxvT8Xpx67Gm89OY7As9vb+2IAafaRafVcKiO4gGs9SiKxGkWrPcOnZY8M/IKYq627cyBEKjcXU5MTGF+fsEJ2S5KPYqf9eDBfVQqO+I82MjN+yIh6+r163j4cF36OBnc5wsFFCamdCBkljWsvE7McJVm2w/yrGIQW0gUhbCg1vpTKBVyMkdrfn5OhklyfXkd/N1KpSbOc+3hKlZXNrBVr8oMMNbY27Ek1qI9bKVjiFPWam4aczMzHNaByH/6l38oTsuikXGnZf0xVsiVFN/rpZENGI5XjiIh0N7QaSm2b04rNAGOumwNysxWlIUoSntCjR1Kt9i1yfgOGUNC2I8Ucx3MqD+nk4qjLyryzK44LJF0fOp7ZYbXQHhFMhEW42n0WSQuC1RIh9XsljFAA/PLU0hmIuj2mX2xWY7FzJaD2DjQUrOtVFp7Gni49GGlkUzon8zM+NXo9vDprdv4/gsv453bd1FOZ9EsTKCVzaGXTutQyVQae7Mp/MqBPfj6I6exN02B3S4GCW5UFkHZ36YaJHEWhlmDccQPPyu1OqL/HHkgZYqt9dU55Qw6BdYExP8ggjt37+GlF1/Bh5evoB700Or0cOLUIzh99jyKnGdD0cqJyWGjKKNIRp+RGF545TX85Y9+gu1OV4RyS/E4StQyjPRw7NghnHrkuMzdYWE2TfmXdEa0CYXI06PTChAHsy3t3RJNFe4rS+3NEH2e0zL1J68hdcRZeTGUOb6RlgLvxX6m4htlc1qjhlp/0a8By7oLnVt2pQdpeu0KXh1S4bhRqSlzruJ4xmpK1nRs8LydPzHiRkF30LoZORsMaedID4wj+DjLLEHlZzQQlaxg7QEK76sy/XiNz5bQ1seXpTKY0IIBPzO1vTvutJQYo4GuBgZD1uFoNmTnf1jDHYcGQ4dPwou7X+EKysR2XxFEgz2iTjTuNLrmYKVpttPWxm6pSeq7krbNulaT8k6tAM12W6CvZoNkizoa/Bmp7wGwsV3DdqWFX/36f4Vbq9v48MOPhalHNh1H3TfqVcfYU9k8hYBJsNGpy0p1FHA4zArpPElwEKWeuGZldCKUxhPx7F5PGoCpd8isa2ZmWhu86QQla+rLcNjrN2/izbffll4vBiQJsn05wZgZliBKCWSzRYX2SVvzFP71Cah94RedF/vO+D+hR+oQ8nMpzUS40Hq5WLuigC9hwpUHq1jb3kK91UKr08d2r4eVSBc7mTiSUyXMzs1gYYaq831E/vJf/0vXXOxo7F5/SGgMhdEyFDINv28OzDXs0WCa09KmSUfbZmf+SIyjEbRMEpKDqUVpzcS8vgt3oDWqIq5NR0VIUXUFZd6XS/3V4XF+E7OomPQXUd09Ik4ri6DrNj0liWLaZEj4SXUI+0AsQLtTR6tbRS/WwNIejqnnZNSqTDzuBR15T8IDwmKj5qCb52OFZf7JVJnZSCatqbBEIckENqs1vPn+ZfzwlTdwu8n5MJNo5fIyo6obiyGdz6MYBY4VcvivLzyGJ5cXsJxm9tlGhNOGeS/CGVHZI+3JcWyjMLsYHm4/iuUaMXWXIZvSY+PgKjnAygzqdQeS4q+urOLHP3sBb7zzPhqNNmbm55HJF/HImTPCLOS8LKq4W21M1ESCLrY3K/j2X38Pr3z4Efpk+7AnhIen2cLsdAFnHz2FQ4f2C4soTW0ywqhUPXYMvuigg1if2VYP6QjpOITWKHaspius1Yx5I9PeCwOlzyFRmAMP5Y4M4vAIG2Y0eV/2WVb70H1sULeYsfAqdG/q2ZEIXJiJCpHL78kgPqvQ6q8poca9h0kwec44zJycgfUN+0CkgobnSUbuiJMcumEBlIWWrvUo6Y1ydegw23TBpjEPdVrB6OLyOvy2CT97szX14TzfofuDGa1WZCQHuz+7Lz/oEsfoCF92Nf7r+drR9/HhPF1X25t+NqaBQV9GGfGepUfNyxTNodIY00EY9CVBjAtMSK4QQ09HTiEAEg8ID7Jfq1qV3isOgSxXKGpbE9o7nVaZbMF2H9VmB3fureD0438Hxfl9+PDDy6g1mjL4cGt70wnycjhtC72OOh9htpqDcZtHHZNa0DjPCNuPyPCT0SKUm6IOK5ML9sbqHhCEKJGQ/i5KLlEjkKQSYUrGknjr7bfx+htvCNmCbz0zO4tkKit1Zcqxid2IkXBBxrcyT4UD4NoDGIyKXUQE7W5H1ojXQ3tIiHBiclJqWxxbwkxL1nUAudatrW2sPtzEvdWH2K5UUG11sNZq4+6gg0o6jvR0CfNzs5ifIZTZQ+Q//os/EKdl0RANmNW3LDWX4pgbVRJGoh7FVR2HZNAOHnRCO+5g6qHSLaj7RE2uHGXHShzi50PmlEbarodEejDJ2iHjkLNr1IlahKnDLbho/Blp3cqUI2GDTcz9vorvKqmDI0rIlaVcExvbuFFpJgcYxMhiqWNqPo1skWrpFXR7TSmYMntjpztVNrTOpAeExXRZDjIP02lRgBCnxYbjWFRkjIL+AHfXNvDDF1/BK4Tgkmw2nkQlmUKQSCFZ5ByqNEoD4Kk9S/idMyfxyEQeE6TexiIIxAg5JhG4KbVmqBGjOnv78rOF0KlryOhZJb6fU4Z37Qrc3NwU25UGnr/4Bt555z2pcnSCHuaXdmHfgUOYW1zEwsIiUumc1Oy4Nwi9t2sdXPrFB/izH/0Y9xsVxLMpTCOOIjPC+g6OHNuHR584j/m5BRQ4RblYCMV0xRhSCWQQINEPkIkOkGLfFgftuQxgnCBhxpI/FmcUZVY8HPERwj3ePfvRvODyPvnB/d32vDku+x2fhfYZIztWC+HQUOkBM6fjno5vpO1J+Jp69nAskzAnYeM95FmytuH5zRFUw4X//Bz2P/GQyXQ5bxCi75bMIIdZmmW17kUjznJMfHZ0DYbZzrgj8l9ne3Ecfh2B+jSPCYNR28u+Qxz9fW+Ol2tJsL3iZ2Rm3/xamclhqbSR1vMERXL3yt+3rI2QuBkw1q501pU+Y7LfqjsV/XuriUpNtf2YbZFJ2Gx0UG+yf6uLje0KZncdwpkv/BI++PAKVh6uSf/nnfv3sL6xjk7QFicl40K6PennMpkoPlNFCzULlRKHJF+aIQrwEvf67pxygtkp3kMmncb01KRkXvv378fUxIT0Rf3gmWdwj5JNg4hIQB06fBjNFksjfaGxs3xDp5XhLD7XCC73z9ppvyfZWD5fkB4xXgs1DdmITUdJJ1Uo5DE3PytMQqrac5yJlC14r0GAyk4VD1ZX8WB1A5u1Jq5vb+F+pItmMYNkIYc5XvPyvGSkodPiQvAhMiX28eQQ7uAZsNRa54WrNxfFBeeMaEBsMqwr+tqmHW+DYX+FVqGVtm4Lr6/32EthkyUJAK4uEGW2RU8/NAxkLQqMJj1kSvlmnxfrVyRvSI+KYMIkcKQUcmCvVrym0S9HoXC0RTyCINJBaTaFVK6HAHX0+txI7PKPiADtINLmP1wBfRg582EaDZTOiz0OHGsixclIFK0gwFsffIxnLr6KT9fLaOdLaBU44TiFSD6PaDKNXDqNpXQMv378CH796BHsz6aQIDIoA/PcbLNIgB6Net93WsOise+0zKFpr5edO4NeTNpFazACPZJdGEmgXG/j4sVX8Mbbb6FabUohtt0FTjxyBkePHcPExLRMZOb3+wwi2n1srW3hL3/0LH749uuIZFPIRmOYpQGtbmNutoTzj5/FgX3MtmZkE5Mmy2KvQG+CIQeI9ztIRwfiuMgkDFUXjHk3mgw4xESdlqhWSCbpYCw/oxn7Pd9pmQP0HeO4sTSjaY5E385Be17xXvYxn7f7kt8Tpzwccz9u8FlvNBZoGGR4NRqri6lzd6xde38HClrGZedSPlcABUMulHFoRtmMuO8ApInV+xLnJw24wz5B6QuT2x4FWEfgPVNiMYjXE/gdcVA2XsatnwQKHtpiH2u/E9oSyWp5EUNnaesmjmdM8V3Pt7bpmDKII0PqsyETztkWedfPCWbMofH6RAGDEk8Cv1FPr45BoI3HrU4La+sPUWd9hszCegsdkiDYs9UKUKnVEcmUcPrxX5JWnU+u3cJOpYb1zU2sbazLFOFWq6G12wEQtAO0mzo5WaTEwjOsYb/uL/026+waoIzOBlPnwoxKiU0khzBbIlx3/uxZ7Gxv4xfvvqvJSjyJp556Cku7dkkGyHtoiM5iS4JTBqrxFOuZOi2BH0/HxvUlqYwBuzIEA6yuPnTDYBPyWfL/zJSUCAgXsglBWwmojdjDw7VVrK5v4876Jt5feYh7kQD1XAr5iSIWZ2YwNzMhGWzkz//5Px2I53Q9C/xAMZBuBo0cQic0K5mN2wCCxbvUWd2/EjHCWF5gC5uYOkovloXjJhFNLOv/UpmX0HDIew+hQv6OZTs0cqwXkRoZFn1lno3S8kXZWLIwwogZbUCmIgS19DhxeZBDJMosoSdkDEQCQFThowAnCcd7mJjLI5OPoAs+LHZsRxB0OAyOpIyG9E+ZCrnz37JmKnSp/QvsLk+kOfuLvVvKMny4VcaLb/0Cz771Hjb7MXQnp7BDenw2i2gmh1Q2j3S0h3Nz0/idc2fw+MICppja81plrlkfPTIpiWV7mZZ/0EYMT1gjZGIWqvGGB1PCBtKuRRBX4UP24MSTWSkqv/zqa3jr7XexsbEjBI18cRIHjxzDocNHMb/ICc95JLJZxJnhBsClT67ij7/3PVy5f1cgielEAvF2E6VUDAcP7cWpUyexa3lJ5ueQSp8hTMiMTewgI4O21MGyMSCVULUIM07j/srgHcuKpD/LmjTdi20/jqzPmHiuGTmLqs3I+YbwM58dOqVhTcsMJqNdC760p4Z1CZ30O/7FQEr6oyzI84ymT8M3J2oRvxjaUQ/jJB886FE709W9yjlTmNLODK/NpIyMTDTutIxpZ+8xXOvhiBTfodvrRrLKsWzXf73vkMLs1vlDCTKdAbZgwbJGRWgcRO4u2s+sfCcaBiDeXrIsSu5Psiy1XeMOa+RzbcagrGEgtoAQIEeL0KKzmbjZbmC7vCmKD41GE71WF+0WSwtd1OpNUcuoBsDywVPYt/+oZBbMvrZ3yljb2sTDhw9F4YLvxeclyhm9ftgPRuRmmAE7x+Wua6ilqUGc2l/dAEMxasdUpX1mbdyhKySRcC127d6Dr33ta+JYmlT0kNp2Sx1YpysKRfxUOjj2ejKSZk8pA0aWRciuJvTaajPTaog9Z12Lau4lGclSFAJbsVgQu2P9vpxDxp6xnUoTH9+5h+c+uowHsT6CUh4zszPYt7iEdCqKSnUHkT/7w98PnRYfkEV1NL6maJxK0MDr6GurL2iHY9hEr4fDV7OURfMOb3jINTqgqKTAhGHdS6cCswjoR6IExGzTEcfVlJ74LCWGLELizeu4BIsKZe4QIT/O9hI2IgkD/F06NkKG/H4MUc4CibbRj3ZEbkaURNJRTC2WkMknEZCIQcMi0GBfNmrQpWZWIBGLmA7XbT9M09nTRWo35Z6YHqeRjMeQyaTQCvr48PpNPPv6O3j39gPUs3m0iyW0Uin0yc7J5JDNJDER7ePpfXvwOyKoW0CRjLqoMojEOI6TC8aow3r4zPFz07qIUoiDmt2akaWzEOMqgYSLXiMxpDNZGS536dIHeOmF16TpsNEJEI1nMLewhPMXnsDevfuQLVGJn2SXuGidPfPzF/FXP/0Zahw1EI+hFI2iiIGMFTh95gSOHDuE+ZkZgQn5eyShgEEIjVCvjWSkg2xsINJZDBuGEOioUTGHZPuFwJne8bA8Y1mUGWP5t7cXQ4PuMiHf2P5tgYDv1PhJft+PjxjYZ4dwzhjT0HeK8ntjhnMc3hLn6ijRliv71xgyu4xYJT2oQzr9yGtdwGlThsfhUD9b9xufP89p2dqOZ1v+921d/Nf4LMPxazNnOTTQmqn6tTTJEl1dm59lv+Pfi72vZpRayzZHacE6972/T/y/+3VNa/rWjJeCuDp+Xlh+QV8mEdcaZTRp5KsV6WlqVnRQI51CvaHSSNvtHuK5GRw6dALtfgSb2xXU28zCalhbX5dBjdtbW8JspI3pBX1hKIqOpQc78zos4FJbbE7cr3XrThlmqWo/pOYocaJjAjtH9Oijj+LXf/3XkE6nVIZKnJnW12rNjvSiNTiipdWWDIxlGA54ZOsM7TLPstb22qEQNJuTOZ+L05ln50jImMHu3btEB5GJCLMnsrSpWF+ptfHu1ev4i1dexoPYAP3pCenP2r+4jEG/jZ3ytjot61ew6MM2h4l9JuPE6NVp8UsUDcaiEi1aeV3yntMyHNbYR/xdNsfKoRRChOqVCZpN9YsRMog6LalvsVO640a0c4SGkDHoBEm1Z9HY8G1GAPxUOihmW7R+bkaT9YIJ1h9Rf0YYRPp2AiDZRyIXxfTSNBJpjhKQnzi2jgrICvW13RFJEjbcakFvuDFs/Rhxs1+hSFp7MoFcNi1Oeq3awFtXruHZt9/DjXoLwUQJ7VQGvXQBvUQGyXwWqUgXC6kovnH6DH79yCEsJJnF9cEZWnHeL5Mu4X+GpsH9xcGEXjFboFARpBXsRB231BOlOh0+Sx5EywxUb0yFNhmwfPjhFVy8+Dpu332A7XIdiCWwd98BnDl3DvNLc8hMFJHKFpCMpnHn3ir+7Hvfx8sfXUY/FsMM+87abaT7PRw/uh+nz5/E3l3LMrMnm2FtKyMsJYFvem3EBgEy8R5SMUbalKlxChJjsEcYQbsaBJ+UOS3zyvIat0iy19TjyD2b0TQjZfvMVnTUOfnfHXnFCHvQfifMCLwahD2ScWfoB2kSSLg5U3Zddp1Se3Eu1z8jIcTnovAhPKaQoNyXp+5uwYpdI6/HmGS+c/d/7l+zIDGhELaeH98ojgcK45/nO6uRYCIkxqhh/bwMzja89CRp14V8fZ7T8X9fSx4aZdt6hc/IH+/iLsivK9r7sGYUZoaO/EBbIKPn2z20mg3UmhXUSMLouCnHzS5ajaZkW1RWpypFtd1Hq5/A0p6DKE3NC/pSpmJ8oyUzBDkO5M6tW5KdiUhvtSEwnayJO++8X6nhemQdLSGYnR6dvE1FdX/dxZ4K9KsCBbYHlpcW8fSTT+Dw4UM6mSGZVDGCaBR1Tm7uBKjWqqjUG6g0mtKXRudF0pYNVa9TmqnfE31E/h4dFpEnquiQBUgGIZ0W/5+Z5SBaMg2jqNeaqLUD/OTVN/HvvvMdrGXiwKSSMPbMLaAXMCioDjMt3ju9nhairZFSaaFk2cnGCBlUHuwns5v0y8bwuU5YN+jMsZukV4gP3UUDzllJxmVsTqmpMNMa9hpIXmtEg75mWm6bqu6aI3foRF/XHyNyIE7gljPA2P9FsoVA8yrKyKqlRmSK0Qds0Esy8+siOZnC5PIUogntRlfYQI1cl5CKOC1uyqYMLyNlWzaE8ohD9pk44UFUip/ZbFoyrQgFY+NJrFaq+Omb7+DFjz7BViKOTq6ANrOuVE66z7PZDDJR4PziHP7Ls2dxdnoCMylmk+ygp2YfC6PKInPDzsNnJJCKtSKLprHO1rJ1U8Ptjr+HicuBFAh4nBBOFYUBbty4jRcvvoZPr92UUSfMqvLFIo6fPIn9hw/LiBPqC/KdX3zrHfzJ95/BZquPDGVeOm0kW3XMTxZw7uxJnDx5AosLCzIcjuLDyUxWWXY8RKxtRai6wZ4yivVqgZxhhw+JCbQcGjpVRpF7Cydx81l4BtUysOHw5xGDaw7Nj+5DJxTu8WEap4bNyS65GoTAMqZKYb/jCufhXC+3T3yDrRmgG8ZqNTmPCcnXCsvTFTBMJYL/DLMS97n6axroicF1LQG+EdcAMaoGSxRxWKdRD6DOWyy8MMD0PYZDYmmoTRHB7mH4HMKNJn+RM+bqLPYTWTdh4A0DCnmNg3cVI3B1cvcXXpMgPWOTirlVTTdSn5tTyPH+dO/mqOI6sFHu055TSK/X9+Lb8E/2Z/rBAQ28sp314tRBaO2J8kZiF3ptVKpleSZsHO602mjWm6pTyAGS/QD1RgfVVg/F6XkcOnEOd1a38HBtQzKtdotsuh08uH8f29tlVNmoXKuh1daZV0wYSD/nXqBT6zQ5KsW1JQjrXJnZolPoaOm2Zg4oDMs6+sy0zqmtaMr4m5os4fiJYzh1/BgeeeSUjA7h3mDZhaSJcqUi90IUptXuSNZVq7fQ7VOiqY71zS2ddJxIoFCkIsaC2BVefzqTlvenmPbevbuxuLQok4rz2ZSQ+PrJGP7oez/G//Wd76JazCA2lcfCdAkLpZLY91qjoU6LNSLb+EYm0MxGnUSMmZaZPCezETZNegwVMaAybFFfbPWv8L1cRBem+NTQY/jpHJ8mAqPTU7VTXw8QI1DL/sT7C5zoVBNcCMJrVjqo9ZKQokE9K8VdZbQ8P4MwpAj+KuW92+cIjhi6MaC4PI2JXTPosi+7N0BcvG0U3QHBqgF6hAg7VHFuOLkWEjWYAbqCu9UnSAcVSr709jYAACAASURBVHnU9SapjEkynWZ1DR/cuI3vXryIK9s7CPIlNIpUysggGksjlS/IhNPZdBJfPbAPf+/4cZws5ZDpMxPpirHhNGAuTU/mhDnYUOqKTs6am5HMRmkIHNYOTaAzBMpCpXQLAkxGx1wE1zkudUgOmvvRT57DRx9flSnIq2vrmJ5dwhNPPinMoPn5WWRzKew0WvjT7/8Ez776LgYxiu/GkAyqyPV7OLZ/Hy48fgF79u9DocQMLSu1PJklbfJU6ElNK0ndSLnNPhsa3NBRradqmDCcIODQH8+RWQAxRhvwnJYPN9keH2Yq7pg7/Tfb0xbtmtNK8Dl4YrRiDL12DXO1/zk4zD7TsgDf9PuQJREKebymdO8c9Dg0ZxCZ2leiCKOZizktJuv8IgROIyjQl6eibyooPjlLbIJXn/OzErsPy3z471g8Mfr5XCsW/b0GeEE7WFdVTzcC4Rl9Xpt73bBWVyNm56Z9vh9s2Of76yIhHoNOzznL7wjzWTNSC4rFHjohcGMZ8tI0m3GlEb9W50hhdHSNak1JFNQkrO6g21Z0RqSKmjpjqtUKEMTTOHbmCVQ7wN0Ha9KzxKnC5e2yEDO2d6p4uLYmavK1ek16pJixiFSSy4D6QVcgSoVKgY5klNqqIOK6oRSc18QYXveQnGWvk76vGBuA09i1NI+nn/oCzpw5jcnJCUHSyN7j/+sPV6QfjXOvOGyy24+iHQxw5dpN3L5DFmJf2MGHDx+WbI3Xw+A5TdTFCQwsLS5iz97dmONIk0IBqWgMzUgc/8effBPfu/wRutMFJEopLE5kMVMqSo9uudZA5Ft/8E8EHvTpn9axLDUtet8xp8Va0sgGcbRjSZhcX0h4wD3GIRdUHrrblFxc5k10Rkai4O/RsIeHzcntMMIRtQ1TtPYguZGI0tlZn1nI3xOzJ0202p8ltHlGIlInYK2rL6yYJvqY3rskjqtHxg0jBpH+i0gdjtR13ficodNGu9OQjIuTN7U+wLk4TipJGnp1JQgVUouLD42jOmLxFCpBXwR1n/vFe7hbbaAzMYVqLoMuobJcFvEM51TFsDeTxNdOncAv79+P/ekEssw+hM+s6iMDUvClFsVMTPu5pAVAyZmSWJpi+jBXUaFNOdTeeA/RgRQfTSV2Lz9zk5+piL+1U8VLL72Kjz6+ItOlmQ0nUlks794jBdfFxTn043F8cOMOvvU3P8b9tS0k48B0LoVs0MF0No1zjz6KYyeOyvBJshDTdFoUJGUSLM6ezqovjcapuIp/CArvRlWoG+MN6oQ0iZw9NqkZX1OsGNVCUEM9JAr5LmJIZBi+B/v9HGQ1Urp1VGMjC9g6mozZCGz12bqC7fHRT/eIFF6gqNerMPbnOTT7np3LkQzBocAjdSP1DRIkaJan7ODP1OecoTanJRnPmLCwD7f5Dt+cdNShJ6Fz477y7IC9n/3J9+DniaFz4qu8P3NaBlfxWgy+8u/Nzyh9h+a4Y2EwroFtTII/2j/f+YpjI0PXjUxRX6rZoD2LUcdIIhgHR6rTkvCK2Varjg6dCqnjzLqaTSFp1BstbNVbmNt9CHPLB3BvZV3U1bforDa3RVJpc7uM+w9WZP6U2mGOTCKSYWOj9E+WKnTEzgBtGa2iDjjJQLOrYszCrhZtQ3fmzfF6e0yHRGqWLcK65KUlYjhy5DAee+wx6e+ihiAJWw8e3JNsS+xynJMxMrhz9z7eFNLWlgQqi8tLePzxxx0HIY4263OOeclryWUzErhy3ha/T2d+r1zF//3DH+E6r7uUR24ih/mJHKaLeTQ7VBzpqNMKm2Bd5kJvbg5LcHRnDMID4fooQhzZUdYVoRuyW2yBdJPF0BH9rGHxULTlzLuZoQWlRVRVQ5hVjtXIP9kE528Ui47CqE/sr+mIqWIyP4+ZVpj+sRbGkrfLsiQTYT/QoCNaeO1EDPmleeTnWdNKIEtoi4a8y0OkRJReuyMyLlrf4ujoNtrtOpptwoVaczNnxcK5TurVrvWsw3az2QJ68SQeVhr42Zu/EOdVTaTQyBfQLuRk/laSs2o4rr7XxYGJHL5x/iy+sm8PptAW5QiZBk0mYVhKVBFiRp/iuqQey7ohnZrBrLLlw0s0AoYE8Aa3yglVkosfqZLamkhQQisqWmavvP6mjPkmtbXTI7Qaw+HDx3D48EHMLsyjFgzw09fexnOvvC5Z7nSpiDx1BnsdHDl0CKfPnMLi8jJKkxPIFQqijM/DQgfBEYOxaBdpsggpEUMD6zJZ2TPGPJX1dZm1X1P1aNeMmT9f+X2oJ2hGf7yOE2Ydntbm0Gi5mVSW7bhoV0vfQ+Nm1OTx6N+clg+t+VmOnTffSYUkknCPOWPqQaf2Hn6dVc6Te57yc33EumIue5PsNdSWc5m744bbtRgiY2tgBpQ/tx43u6/QYUR18q3VTfRMDuuKlrlx7bVBVREVaZJ1Qaxljv71yft4ygy+M6GhtqzJ1l1Ac1dL9/u1fKdlqJB8DpvcXQBtTlsuyCM92bqwOd8cnMoxORFykHVMQkNXbAOz2WaDNaoGtmotNHtxHDj2CLYJq21sYWenjPW1DTxc38Snn17F2voG2h32hkaxa/cu7WmqVOT97VrD593rywwtsvZM0UMDWM0gtRKjZ9rWUftbh5k7szOBjRkk0nHFtGGZKMr58+dx4cJjoh8qqvbViuxyquR02j1cfPU1fPDhZdTrTeTyWXz1q1/FoYOHRNXGcTOFQWtnkdewsDiPg4cP4crVa3j//cv4ZH0DF+/dw2oqgR6hxFIBM8UMiqW8lCOiQZ99Wv9MZJzsofCGTNTQDL3fYyUL5Kxk6LQ8b+2PLBAZEe+gCKXBhhRKN+6Qxca3EOcjAyW1zqS/r+m8RL0E26Qa6j7QiCGG3UqkOOyQN506YX04Bk2MabW01aoiscxVivQRDALUB33c2tzEre0tRAoZLCwvYWFmFkszsyjKmOkUUtTh4jVKDZDNdx2pa1GMUlPnhtLH3bgAjgMhFs4r4IZIsNk4EUeOkijpLNrRBC6T4vn6m/jkwTpa+SJanLuVTSCSLYDOjVTSbL+LXz52BL999gQO5ckuJOV9XD9PATTbqHw+kss6fTsJrcMvzb1C1qBrrBQj5LSOx5+vVjVpWJISyNDJ/eLdS/j5c89ifauCnRrhmwFYzD1z/hwmZ+ewslXBX/3oJ7hxf1UaE6eojh+0MD0xIdJOR48fxczcPIoTJWkPENyeT0gYWh2ZoZZJEAqlcJfO4dKOStcuAc3eJZuV6FY3B/e07BUv6xmvu/iZlp+h+M7E/s6Ct+wZb6qBOriIZKQh8uD6Ac3ZDzOPYeOzPQJbXzMgviPwndf49Vhm5Bfl5TVekV4dk9eC4von9fzpFfCetDnVDUcMj5Vr2neqGqFR9Mak+DCiH9iYIfWvmQGi1cUt8qfTMgIYA2RzSn6GaKUAK0VYKcBnM44zG31YlI6Czyx0RK63chxKFbUQhwJZJimvYZM74bgxkWELlsN9RmWMFut8bogugyTOh+p0HBm3Jyw8Xg+/JyK6vQDN7gCrm1VMLSwjm5vEg9U1bG2X8XB1HVc+vYFL77+PWq0pLOd8sYTDRw4hRRHuRgMbm5tCgzceAjM5GeHj+hUZSIstdFCoOCqHWvH6lRlOrGJIsGOmKAoqhPbYi8WxQYQkSShLJQTWO3HsGPbt2ys09kIug8mpScwvLAh55Ic//DFu3bmNSrmKp576An7r6/8FEnH2vw5hV1kzMhcdWlnI5zE1M4s3f/Eu3njnEj7c3MIHjTrW0wlkCgWU0nRcWWEokwSSaAYq4yRyIW6ekNW0jK4uabqDRsIN4eDB8KD6DJaQlmHTXocsLS1fuSjfc1r2PkZBFfq6J3pp1xc6Ni0RhxGPbWq+t6X5nnWWkSZ8aBLFCRzo1OlJxqCjjFEKH1ht1PH+/Tu4W62gwjVxasWZWBy5TAYz0zOYnZzC0sS0jKyeLBRk1AaNbI+bhFJPLZV86gfs4WjJTB1mO5ZSCswVjwgmTfIBMjmUgy7eePd9vHL5ClY6fbRLOTSyaQyyRSRSRSQyeRSSKcwno/i1k4fx1aMHsDsdQyEuW05vVYsBwqTkdxg9comjot4RUqyGxIMRAoMz9AatioFWBfIRSMkNymNiQ5Yn/+ezuXPnJp5/6RVcv7mCRiNApxPIZt6zdy8mFxbxwfXbePbVN9AMopgrpJEHBz4CB/fvwbnzZ7G8axcmpqZcs3EScTk87FIIEGXPViKKVCwic7yiUmtw9+wo4L7TsoBG9qo5LWmCHFUBF4fujRvxHYm/r22/Wjb32UxIpZrsbFgUa79nhtYUus0xWUY37rD8jMZ3YuH1CyHCQzPkRY7V5qA+M6Y6wcLL+IbeSt2ZsM/0zlWcWNfVvyaBuj2Y0w9uxzNBgbA8OM3WgCVhrrUZfxpwa6Y2x+07O55hXwbKno2tme+oNPDSm7Df8QMGgxn1voiWKNpjcl1yjaas41Cg8P6j+jpzZOHaeGSQ8Jq6jpXYZ3amdXaqv0vJgIEV7WigTssCh04/Ij1aQT+CvQePoNHq4va9Fdy4eQcvvfIGbt26LfJtPIt79u3D9PS01IjYpMtBilevXpVmZFs7K/Gw3cYySl6D0eVtLwY9Mp/dtGAhrzkEzDl4ZROy70qZ3PxTVeQp38QsLCJDH3ftWsKTTzyORx87j/ffv4RnnnlG5mSxyfl/+O//O5w+fVIlpkyrVs7uUHpPMs8gwN0HD3Dn3hpur2/jjQcPcLnbRq1YQCGXw1Qmh6lpsqpV5zHbChD5s3/xB5JpWSodi1L8VTur5eGP9f+ofRxG7BLRughDoT+VRJHD68HvsmFZPXLFXnE0MdaodEtadqeTQ0dxYx9r5vsYhMC2qnGjalkji5O6yDHVf3MFZnGcZKiJQjolkgR3QhCN4Ha9gkv376OaiKPJw8peNRYa+z1hC5LZ02q2hV6fy2UwOzGJ2ckJLE3PYHlmDhPZDLKcp0UaLDvZW3WZOcUYh05E+BADFi4Z3nZBuR825kZSadxbWcPPL32Adx+uoUZmUD6Hbn4S/XQBkXgeE4VJFKJdHMwm8TuPn8dTe5cxmyCM1hMHmaRDpjq2G+mhQrOMqqmzZnqWw9HrFqSo4dH1NsMoz5FjXxy54/PgK7pLbfxkRNlCudbE8y++ho8+voHyTlX61FLpGGKpNEqLu/Hyex/jk3urmMykMJUio7OHQjaNM6dP4ZFTpzAzN6ekDA6Vc5GY6IL1OCCyj2ImhTTnB1H/TWYOkfTDa3c6kq6pOGS4enI2olfmQV8W/Gj9btijYwbId2C2LjxuiqL5jEVdT+mu8Ay7oQl+1M/rNaMS9gc5I+H3Atnv2uf6Tk4MvKebaNeppBR3ZsSR2ww81ln0rNoQ1vA5O2Ni1y6wjSdNFBp+wn4uQ/cDwnGHZTZgmFkOszXVEVAGslHEOcLGnIA4TRs06fqpNKjQzMUMPffFuGOyNfCJIbaevAf+Lv9k7ctsj5/NiSH35mn5ATIfrEGXw4DahrFqumrvxZq3yqBZRs3fDaSOJRmXBOl9Mbxs26Fj4HBI0twpUru4az8OHDmO9z64ghdeeg0vv/aWwGyNZhuT0zMif8bs5sSJE+Iw+HXt2jXcu3dPYNQhIqUBiI2lsUCBoryNJoUUOBak7eqD7IHUMSG8TzobuX8R3FWGIu+PTpgNwzb5WWMfDVDIBHziiccRtBu4du0qGvUaLjz2GP7+f/vfyGt0UKWSwejAZJabe7b8zHK5iocra7j/cAvX18v4ydWruBYfoJ5NY3ZiGlPZLCani9huVdDtdDAZDNRp2Y1x36vD0ou1rxBmc98Yd1qGK+uGdJx/g1O81JoXblmbTiRWgoTUXryDobUVxdd9A2AHKdyglmQ42q85UC48C572b0bu4b1IMVLptkKZZpQqrBXg8sMHePn6J+hkswjiQ6FIEigswuZ7UiRWmu46lHPqAUEPGXZ+p1KYm5zCFJkw8RiK2RxyjFYifRkKmeLDj5B9NJCsgWxFbqJMLi+Rz0cPVvH8Rx/h5to6AjYcF9h0nAeSBYEHMokYSujhqd278fVzp3FiOosim3CZlnR5EKjVqPckc7ic0yFDzNegUwOuAYk1K2vpwqthCcHcyAc+IUPXkp+l1HIOqONogphkWa+/8S5ee+1tocUKkkt4b3IG11a28en9TdnAkxxNEgPSyRgO79uL8+fOimyMzu6hQobVLindRQX4Hgppjm+hg6Byh0KuAod5wzGN6m2HxIyiZTl2f2GW5SjzfrQfRlFjww3pKH24zd5L4BSHLtj7GHxkh1P3npIcfOc27uhsj447BPu+GPaQDTh8JhqejDktoat7gyvHh7EIaYRQv/3ecLq4XZdetqqI88uMvv9zc/oWLNrP/HsgVVpg2hC+70vgZ5mYLooGBDyXZnlM+NbPlvw1s0CEf4YsYlsfh+jwmkfZjlZTV1hUpks4wofdg+g2MpBOKpKgwbhBf0NbFdoUgVEtiLOakdZaWb8ytYlkknJFgVDhaT9EJYP9Wc0W8qVpnHnsKWxu1/Efvvmf8NY776LWaMv17d67X+rhVIY4dOiwMPsI/VF+qV6roSJK8k0HPSpLTwhnru2H/94pV/CQtWdR2mAgEIg2IEsarWZLdo+1Mdg+4/MQoorLNonaWNbN11BVXnqsyLLqd+U8U7HlH/3D38WXv/gUBn0NGOispCdMqj6ikK0X1x8IxHn/wRpWNmp45+Y9/OjqVdxOxdGkdmmhhMXJKWTyadQ6daDdQqHZUafFxZe036mt+wZaDr57cGFWI82pQ6jPbkoeMNXIzVE5Z8QHJZvN6xeidmAYlQ19ytC5eEmeQhTOwfhFUDkLWhcz2MLgCUYfdr0cHGaOVQR4HTwoNTP2aCEKKhD+8O038El5E610En0qGTM7SnBsiM6GkXoLZftJGODf3UgA6dUi24XCkiJFxE3RBKnQGdI8IzFMlEqYn5rERCGHXIpwYwo5jj7o9pDL5JFMpFFuB3jz40/wi4+ugOa9XiigWSyily0ilskgX8hiIpHEXDSOLx86gN84sR/LhTQKdIbMtoR5LdQPoearqC4HtSgjyLIEZ0MFSjTHNpJxSYpsaiZDlYzw4YjT0oVUnQEaNg6tjKFe6+DDjz/FixdfwerKCnrootxsox3N4M5mA5V6G/lsWtaC6zCZz+H40cMCe0xNTyOXz4Nq84QhDGpjs3E2HkE2GQUrktr5L25Ae060G1czLxfF2d4y6HDEEVjvlhuUac7Gf42dAdtDIUPRqxMJ9MF96U/v9tiY5rQsZlKS0GghfNyJ+Q7BrsGMux9I+gbf9vOIs3HEmhAeFNknPyjRQMaclowfdFNz/eBPIER3A35Q42dUflY07nj5MzbBhutorF/3Qvu+oSnigFwGzOwozGRcpmy2xNbCLzeYU7V1s+sm6qKvd31JDh2yTIIwlWV6lmnxukjZ5ntIMO7BrObERxyok8yS+5XaFR2O/i7/F8hTplT3RcePjGMiJMx+arUGEE/j4LEziKWL+PNvfxfvXvpQsrDp6VmZQkybs2/vXlFKF6JcJxBRXoECpeeUDMgAa2ubMvOL98b+RyYJtUYdm9vbKO9UJPMhZMga1ObWppDJxP5T1UNgT71GZW4OFY24PpzvZwGC7hEtQRBDExytH6CQS+F//9/+Vzxy6pg4Ms3cVD2I75tK6DMVe4wotjY2ceP2fWw1evjRex/hZzdvYquYR0BEpljE7ARJWhmUK9vI9Hso1GqIfOsPf1/I+pQpMq9qm9MyGiloeirPfqYlD5POyfVtRNnM6x6cSY5YhCmZjVgbp47uIEhxds6pSSFR5PKZlXDEu3fQ3ACycKN68KMK5GptIcTSHW1Wi766wDQwcsgdUZpOqxWN4+0bt/HajSsYzE+hk2GkT1iRi96VAqAwB7lGkSgKmbRsHNkY6ZTcuwxBSyQQjTOb1IclDX6UrGo20euQpi7DU5CIRVDMZTBdLInjminNYK40JwK7GztlXL58FR/ff4ByIonuVAnNTBJBIiqNvLOT04h1+5hPJvCbjxzC44f2YqGYR57N0f2u1IAIBXHqj0TB4mC0OVczo8+JEMTADTtztd7h2hrcMxPH4H2Z0+KTY1wa7WvGx+ZtzsMhNv/zF17A++/9AhGKMMezuL6yjY0aR8YAuxfnsTBdRDoawa6lBTxy4hRm5udk8FySChms1wnTqI9or4tkpId8ghqMZBWq0xQFDbluc1oaXprR1T1rPXua1VqPk/gWDza2aNoMnmxTf3RJyLgc1ni4nua0fJjRbyFQYziydGFQZ8bQDLC9hxlb+76fodk7jSAhft3KcwYkRTm1QSWQhBJAqpwg7RFyjwx2eug6JXM6C9KrxdCYYK5733HH7hvz0bsc/ouG01fU1y4QhTB9NMWCFELpVh+zYNOCZFsLO+c+OcOvxfH1tkbMLnRP6J4xJ2uOyq7FrifMoh08Zpme7A3vfUfPA3tB9Yzw9Qya9dpI026FFH6ON+HPmSH1Olrz3tzcRqcfRTI/hWpzgE9vP8C1azpBeHFxSeZRUQrp8IGDYmMIE/JaqpWqZFUF1tbzOVFTr3IAZbOpTjKRxNrGBq7fuCl1rWKxJN/f2dnBnTt3pWa2vrEhgySXl5c1C3S/yz9JLtHnY3ZEszjS2bUZXJEWCh70ex30ux1kUjH83a/+En71V76K/fv3oJDPOefdQYpTi62ZmdMjWgEesJ7FTKvZx7dfewdvb26jNT2JeD6LyVIJUxMFIa+1KzvIdQMs8hnQaUn6Jhmbo5u7w2rpOTevvzk5gyqMdFjhcp5TIo++FiHFw3r0Snma0kGuj1rTSzVKPUq+M1IXooRuZOnmdirHKqrIRmD10OaUbOqoe8ewZuBHQOLIjJJPR+WMmumH04mtB3385IMPsJUEetMFdNOUiCJbDWjWa2i22khnclJIbVRqGHTawgQUoVNXNyOkRbn9VDolBAbiw/xeN6qpsWQ5LNbKyBR25QfCOuu3Oa03jcn8pCi8ZxIp7OzUsbq2g1qni1Y6jk4+AWQpvJvGRHECmcIkUvEI9mQG+NULZ/Ho4QOYjkeQ5jDFKBulu9qm4GowygrSVRomqr4lNYhI3bkmaa7YH2r1WZ3RQTluHo603FAZvttBmkQJTlyNJtEIegJJvPPmm/jFpUvY2Glgs97D7W1SfetYmpnCgeUFxHoBcpk0zp0+g127dmNiZlpnbSXi0jcnI8d7gUw1ziUiSEkJko4rpMCJ05I8wuufHM0EVHpMIOFwAXTInu9szNlZ5jXitEx41FPdUNq41hH9WhQX33c85rTss2wPW1uJv1/t72ZQzZCH1+JqP5IlOKs58tmeJZXgUhy1GxDp7oHGW0SwqRfnEA0GWEGfvUo6L45BmXy26/Ox6zLDbobfN9zm+M3h2++MOy35/tg4lyFhRUNiFbEF4gkXBAfDPio+R6mxONUOXjMhOHVKVqPUW9fEjvUXZayZ8/PXXM6HXw5xe4TX7VPwzW75kli2n4gycD3p1QyS1D2oGoV8HZ8367+8Xo4t6TTrUuPeWF9HrdVDpQ3cur8pzuvevTWkMjkcPXwEk1MlzM3OYu+eveIMc9mcBKEcZUJRW9kr0Siy2awMa+VU8MAF3Neu38TVqzeECl/IF2U9+B4ba+u4//AhNjfZUxURkgdttmaJHXFylXJNYEg6LX6Ps/30y5VWWHLmVHf5GTUSW8hlU9izaxGnTh7BgX27pd61a9eynlch/qjqBi+kvF3Bzes38HCnjBu1Dv701XdwmyIO01PITxQwOVnCRCGPdqOJVKeDdL2Kc4sL6rRkbIfT7ZN6gosybSOZ0wrhijFhXE3jOUiwFyqvWyFQDpuzllShELNoDceSLrM+NBBpEpkU6mAhEWsMusqCczpZRFRtE0kKG7jGOZeqci6MbSxBvpzmGrpceDehlN+PRxE4Wnc3GsHVSg2fNhtoFTJYaZRFSoSHJspro/hj0EE2kxe4j1g8lTDYt9XtBGhTL6zKqClAdBBBMhETx5VPZyQLi2XTiKbdRGOOqhdPwt4NTcujgyjig5g4qy5HELBrvtZGu9pGZbuMJpk9mQQSOdbEkkKVn961C6lCDrHWNp46cwK/8sUnsYuiuomISCBpb5iLDuh85fAafCafKrCoGg8+EJO10T4WYQc62VmBnnWbahZjTcyOv0HT0uxx2jAlq3ryewEdZiyln9Hv4a033saLr7yGSrOPW1s1fHr3IdLJJHYtzCPW6wr0d/7MGenpWFhcQoqDNNM0nFmR3iIZI06nFY8gGSfVn0GMZo9CjSfZJC5dXGCLQbjnXNAkRlqIPywGDx23rMkYESOMvr19qmjCcD3VElpDiI5oCHuC3IGUPqRQDmnUWDIgsxqPwYX278/IFLl+RQ0s+WC0iVXqzo5CIzVnL52z8ytjWpxijOlnCioiQaOqeMhukKZYzbSMNMAzLefHo7mbgzJEw18rc1RGY7f9J47PkVT0992EYdd867+nmkPhwIaNzqwn88uyFXOMYa3Fteto3Wpc6MsvG3CckZ49eQ+JoR3ZzNknvTqL24az5riGWvpgLXxYV7TASM8Rtfz4O8bEVqdrdkfECKT3jFkX7VaA2vYmuu0mtre2UW60sdPs4sOr9zCzsA+VZlfG/xw+dBhLCzNSN1pcWBTHx6ZhfpE5WG3UlZnI50eSQzSB2bkFmR7cqDfxydWruHfvPlKcRJzNK7M4HscWM7Cbt1Gp1iRzYx8UHZXBf7SltGv1egPttta/iOLw8+VZOPsi/2aNLmghk07KROdULIpiKY09y/PYu2s3fvu3v479+/ZKSUTq0Y7lTabh3Vt3sNXs4tW7q/jzt99BuTCB6MQUpsgNmJpAIhFBu1lHrhMgX6/jK8eOI/In/+yfynPigkrGRCfhdpJFeVZ8s43JRx4SJJzAFPM/JQAAIABJREFUrUVggnAKtdHrXbGGYs9gqMXUTWQLpQ95KKdif1fnqc2RirUqY1HYTC6L8SEWKUwz+hajFtFeBbE7fZ2DE4sjiBIWjKLSC3C318fs2bNgOfK9y5dFX5BMtjv37go5gE3D3LCMUGZnp1X3q9nRGTr1JiobO9h6uC7lIdo2lTaMigLGRLEgk3o5pZfj5VvMsKQ25mbb9LqYLJbw2KOPIR2Lo9fq4L2338MH770rf+doAnUqfaRTKUxNTYmCMjE/ZpCzUxP4wuOP4stPPo49u+YxUcg40Vn2mMTEuSY4boVZBUfbG/nEGTk+bXa4y/qIErwrKRMelPNrTab2rMzMDIOPjvTtOdA4zOjIYOJMrJgUfa9dv4633n4Hlz65hY/vrEpUmc1PoJhOoZiM4NCuJRw7dgJLe/ehMDGJrGSWnLXFWWg0GC0koj1kUlGkE+zv5zyxvmSr8YhScdkMKgLHIZTtiRg7yq6I2Yu+oqMvjMkW/a3w4OexaN3o+RBZcMV/H9IartYQbrQsxYfahjRurb8q41XPglCmbSDh2FRf6TV0YtI+GqI13mHTqJ1dJX4NwsGl4rR4lmQCNWuyCrHL8XQZiGWedo0C21vfozlFTzRgmM2q0xDmpacBaTA13zcsHbjMSxmaCruaPSCiEjqr+LABWgIRqsJ4Kjn6+6MCvvYMGLxQ8UHQZF4v187FIn5tTJ6n/dxBmLZ+ti727CzosQ5/gztlkCMHFrrAhc/S4DcG5JSBq1fKkm3Va1VRUKeQ7vW7q+gnCth94DgisRQWFhexa25a4HKyBkl0YOZB22f1MjoYZpokdnBciKpUJGW444OVhyIJxZo568VLy8tIppK4dOmSiF+TnUinNTU5KQNsaWcIH9Ix8f2r9ZqQRRqtptNbdbO9aHu7hD71Wli/InJGm6d/9jFdzCETiePgoYM4dHg/zp47jUdPP4JorI9Ko4abt25h494KqoMUvv3eFTy3che9mWmk8pNYLM1gZmoSnGjYqG8j1+lgbyKFv3PsFCJ//AesaXkRiXNa/kYIp3m6p68q4bqpCRXag+MDyxYKshElnfQa+/QQqaHWZEM3ltFYlequDincrF5PlwhBkjLpBHND+MfhreNOq9PvuEm/9plqfLucDMqoNZlEJQbcqlfRmZxEYfcerG9vY6tcwczCPArFIi5d/hCU6mdEkEoncPvWLRw+eAiTxYIMZxt0eqjtVFHeLOPax5+gVq7KFFNbu9OnTuLR06eRTiWF3k8l53q7hYeb6yJbRTkX/r+8tIwvPv00lucXpR/sow8u44P3LmHl7l3cvXUbERkfMEAhl8XevXskwtpgf0YsIYockX5XNP/otPYsLyJo16QJ+ukvfAHnz51Dgpsok5LxLDoSRptkhT3FWliMxW8mRSwYB+LYGLWKrpvotanwrHyNGG/9npN6DOMQC0SkhuKmRfP+H66s4KU33sF3f/oibq9VkEgXkM9kkY8PkE/GcerkSRw/dQZTc/MoybgTQq0q6dXttqTGmE3FkU3HkZS+rT6i/a6KCLvp0RJoOeX/YRWOmQljFYUlzEBZ1m8Zg7+HzEj5Bjg0ULIMo+QC/3W+4/Odlv93cwThOQoHJeqaWgYsxtGxQHX9h9mB/zk6S8z9btjjOBQ+FjKTpz9oAin2HpIFUNfvP+PEpWZkUlXMXkOB3uHn2t7310/qii5D17OtwLWpx0ig5M49gz0lhelYFXECXSUASLDqBqKKExtzWvJc9aGGtsfWXJ6djKcf9rhZoG31Mb7WMkW5Bq9tYvw5mdMKafQyhkmvXe69r6rvikIposQ6Ef8nSaNVq6Fa2UGvTYX0OgnIaAQR3Hm4hVoQxdkLX8JWtYED+w9gupQVG0IRbZ5P2hjeKBXjyTfggElOVKdiDSstrGlxhAi/bt+5gwrn4HGqcKmIM2fOSIL99ttv4cHKGsqVmgTmMzOzMlaEaFe90UC5XMb29raw+zY3N9BsMeNqa++ZGxhMEWCj27OFxWBlOq0BWihl05grToodYUCZySXxT/7hP8Cpk8exVd7AjZs30a63cK/Zx3944xIutxqIzU6jNDWHpdIMShMF1Btl1MsbmOz38dS+gzi3tAeRP/r9f+zQOzevhli3o5rr4g+bgWVjyYEYOh8r7IeFUSfkaCwfY/PJiARHwTWnxaKiTrnUqMGPFG3zhxkdqalOMNeHJ+wajXasTlEHRuruUcOrdQ/WMQIRvm3GY7jdquMqp+oeOYrUxCTe//AjxFNpnDl/Vh7y62+9JZgsH8zk1ARu3biJyXwBQb0uOoiMOFOxlDQva0c6cdodiVTu3b2L3/qtr+PJRx8V2nuukJdolhvm7r0HUrP78MMPcenSu1Jk/cpXvoJjR49JlLK9vo2bN67jyuXLeOb738fW+iZYwKW0/4kTx2XCKWfukP1hjB8qzXMmTdBmRkKovCdMI3avZ1IZHDy4H/OLc1jetYS5xXlMTZSQJXwZGSCTjCEqyh0qvCsr6JifPswzYshl1xAujIW6fBLjeg2uZI2JxqPLoOm4dmoNfP/Zn+M7P3kRW+UGpqemEeez6gVC533s8S9gkfT3ySKymRSoW8f6S9DRfjQSMLKU1yJ8GKcRouoARVSpr+ZqNNIvSrMn2hrOgHG5NGO1ah+nXJsjMqPoG11zbnwDv+ahDkfbMcaL/2bM/Cxq3HGNO0dzYKYeo6zEIeLn90CT4RuSERxb0t5/6KJc/5CrT8r1uxfx/gilKtzrjohz9DoKY1iPs+syZIOvFiPNviabkhsGQYq+jDtv3TNuAoJbeVVZj+joDaFaO9Frr/XFZlzp5vHGiTAJNYUccXTqhMLn473Wrj98FkIC0IDZnqnZEltTKz8I+YLZvKe2Y/vBp9db7xol5vgV2r0onbIK5Y47Lc7dqlfLovxOMgYHSRJSD/pxPNyqYm2njV37j6IbSeLMmbMo5TMy8ZeK6Tvbm2JjKANFKJLXyWGtRDP4SNtSzmDm1UelUsXVa9fEqdHGLC4t49jx42LPNre2sLLyEHfvryCVTCNf4MQ79mRR3FiVhba3t7C+toY7d+5ga2tdEhFmb3TA7DezspHYaLYNS0+XsqojUY486SEXSyFDxx3j827jkUeO4zd/49dQKhbUCbbbeHd9G9965zI20gmkpzndeB7zpUmkMglsrN9HrNvC/lQGXzt9HsupHCL/7z/+vTAg9Rv+wmjUqalLROYch+LULmJ3OoRmmIRJFgri6mYSORHXOODL4IwbCt9ImIH02UJSi/Ecqp+ViYSJl8FZrYAjR4K+DmtUQxBFOx7HStDGR5ubWOm1ceKxxzC3tIxPPr0q0eqZc2eFePHcc89h//798r7U3mLUEdQbeOr0WfSDHn7605/KGIGNtU3MzszIa0gqEUix2cTs9DSefPQ8DuzehRyn+3IgYj6Dne0GiqUUXnrpDVy8eBH5XBbnzp/DgYMHMTszi82NTVy/dh23b9zEn37rWzIQjpufkdbRo0dkUBxZNwweJCiQw89eMN0whExjEYplMhBQqJKGg5+fL+ZkeigPwex0CUcP7MeXv/gEDuzdFcpSkZEnDdFi3BTWCp9NaBld1xLJF87+aVagBkFJEQo7kWxDhWohLfQGaHS6+Oa3v4fv/+TniCVIQilIwZ/R3plz53Hg8EFMTRWRo2gw2wuinIkWlZHc/Q4VRigvA+SzUWTTFPckfEhFfiptKEDEfkELsHRjEPqkM9Y/JZjpe72I3hDIzzO+lmlaZuIHVeP71ndSvvPyHaQPL9nrFQJndVullkKYzjE3JbsgDWVEVWZogPU5uZqRvIH7mVefk2fjmoiN8u0Ojqq8u0whdITOifnGm2fNsixzUiIR5DktuXazAwI/q73QdZMHMhKk2s/097SHJ8wkPUdE0oDYgDDjH043FyflskF7P3+tdC7A0GmZ87FSg0GQZr/G55/Z9YyQwdw9x6IcODtEgqQU0TVVeiVhsGYkuoCcP1WvokUyRquh2oACWcaxXQ/w8bW7QKKAVGEaT3/xS9i/d1nU0Ik8VHbobKg8U5dyhzEVzVk2WzqUsdFs4dq1G9je2ZH6FtmBe/fuRbGYRy6Xl4yKY09W2Nj74AFqdTpOarBGhWPAXVJnHxfp8psbWH1I4d5tgQ35v9U+DXGw4aTh+aDqTTSCPGFJ4TL0EUtGUZwsYtfcLFrVusi3Hb1wDq+urOLnq1toF/LIFCewNDOPuYkJ9Acd1MobKPY7uLC0B0/uO4zZZAaR/+f3flfwOolLHW3dHIMdGv1zOC6AhWeZ5+NgQuK/YuZkgw8NgR5M7YQ2Ygbfy49mJPJzuLhtMD8StYOgB177Buz6fAMSKnoQMqDqOLMyLnyfkFcbMQpasn+J0X46ho93tnG70UArnsD88i4cP3kMmWxeIpAMG1wTKUmtydShw+VD54FgWv/3v/ENIWF881t/hitXPsWNWzdx8uQpfPUrv4xPrlzBKy+9jC9/6ctYW12VWVvnzpxBLpNF0GxhbnpGI9Uo8MrFl3H5o8ui80XsmhqDhw8fkZ4usmqYjT377LOSuTEqIbV1/4EDsnnW1tbCcQo8oL7cTIZpfpI9JhDlZBZok/GU1MbYOMlR4SwEM7sJWg08+YXzUhf74pefxIGD+9Drd8TxsRYWc9OgBaIRN2T1jmFcb3RqMRqyDzSoUcWTgfbnyR4bSAbIHr1rd1fxp3/xPbz7/keYnJyR5klOEzh89DAeeeSkZLaECLkmvJdBn42ZffQ6Mo6XMT8SsT6y2TiyGZpyVb6PuyKF1jptnpPLKJzQnholY5YNjelIEOTRyH3H40f1vuPyHZVR3m1/+g7Kov/w9b6ahRuRYdG/CEdLFjQcbR/yQcaMtrgB1+5hv+8HhQpj9SXiNUiL7y9N4qIHF5Omed9p+dfq34vUmzxHIuLKrq7UdeojQgBxLEChObsb1vfUqMZHVuyzJEF2Tssco7GE+Ro6LX5Zm4xlWhaw+vAgv2d2QT5LmGvDnk2zJWGpwYO+5XrcfY3bJXOIoVOVbyg0KPudwZH0J2kdi99Tp6VzqOi0Ws2aTIlgwEkCGycAE+7v9GL48NPb0mzb7sdw8sw5XDh/DueJ/pSKkr2tr65IWUEa3l0Qr4xF1rVUgo21rOvXr+sopGRSfnf38i6wwZlMQdaAg25f7MP9lVXcX1nHxnZZBrwGbU5IZ+zUFfvQaTVlptfD9TWxO3Ra4yo67oQJc9r+zpphEnHEuwNhFQ4SERE9iHa7SPaAWhBg4fRR7ExP42a6AFC6KV/E4uwsFiYm0GlUEGlVsCuZxlN7D+JgaRKT2Rwi//53fzcUCbeHZxvAHqrAQE4exhR61WEp60hkYyzF9zYnsw4aMOnQdptaDoqjrY9EQd5kVVGWd3qIFuWb0zLD8hn40RPiZQ5AUCpgRzoXvtuR8SJMp2uJGO5FA3zMuTWIolCalWtLpOPI54sq8RSLyxh4ptzUG+TY7P379ouzrGxs4mtf+hLqlQqef/4F3Lv3ANdvXMdXfukr+L3f+0f45KMr+Lf/57+VDTIzO4vX33hdWDXMYtscBsdZO2TPtNuCG3PTEr7kuJKd7R0ko3FxTmQZ8bMlDRe2UQ/ZbA77D+wXmirTdvYvhPCd4PXq1IvFosA3/JnMvGHPCFdkoDRh1SPuafGUDM6eSk2deOQYLnzhAuYXZmWWzvTUlNDRScVPSTNgHxHJaCnzpExDaU5lQcwiWDdAbxwmop2igeQh4892ak28/Na7+O4PfobuII5MJi8RIumxZ889grn5WdEvJLSZSKWkZ5tOq0/Q3rEG+Tzp/NmQn8+lkU/SpRJq5JqyU43RngZUw6CHbRUMbBT69q/TDtvncC5CfE0TydEMbSTzCetRXqbgkRrM4A6PtvYMWuAYOjgHt4g9DEVulcP9GcdnWYsXMMpVulqROj4dm+7Dn9a0z9eamKplRL5zDh2KZaPijRzSYsQez2nJZzuGpLBwZU7akBwhxh6qDmH7Juy3kvrX8D5lPRwBS6FNl8kTwnJBsq2ZPBuHG1lGZQo8At8z2qcSj9Sq3ItDUqiOi9c1ctmYByWGz8sfjeRFKhxeK05KRoPQ+Su124JunkHpfWq3ELSb0kpDmFBKIx3WpqjkHhfyxc376/jg41vYafYQTbDNpYDHLjyKc5wSvjAnZ49OK51JyRwqSi7xPsni29yuoE3i09VruHf/gZLGgg4mp6cwMz0l04KzmYzsB14j2YEcNbRVrmJjq4qVhxtYXV3HdnkHbYoCtKneQTp7gHKtAspB+cIN43tRH5dmQbT9ZFwneuxNjSKSiqEX7SMa9JBEDDVOjdi3iNjRQ7iXyiJWLGJ6clJk8SbTcQzKO8h22zi3sIwzi7uwWCyAAXnk3/+D3x0Y0cIvSIZRjuuOFnhAepP0oAtrh/z9nrIO/UGStuE7bY0QyUohbZy/Z13u5pR8B+nDJ369wCIYZj926JTYoQeBfx/Bop3D65ARmSB9XeGEFnpY6bVwpb6NHcorZYq4cP5pcapXb34qhItMJotGoynXzJTfss+lhSXZgPPT07h95Qr6QUcijng0gStXruDCoxfwpae/hDu3buOF51+QaObpp5/GX//ge6JgXt7aQqw3QIdaY5z42ayLfArfn2xAMnjqOxWw7MJNaAQVXofdJ9fuwKGDQsRYX10TMoLftMkTS0jv/+frTYPkzLLrsJP7vlVmZW1ZexUK+45uAN2N3mamZyFnuJi0OQxKlBjUD/snHYpw2ArTP0zTlLiFFWaEwhHWkGKQY0kkJc2IzdHM9IruBtDYl0KhqlD7vuS+b45z33uZHyDZFdEBdCGr8svve+/de88995xwOKSHqNXcBRcm5+daTT3cLZtRuwTLnBl1FqkM0oA34EWbxAynHfGeGMaHUxgfHsbpk8eQiEUR58LxeuD1EO5rCwuKg8VcA8Lga5HsUpfqQNGylTePPCfOqHH9CKWZMym7+Osf/ic8mltGNJaUOb5I2I+ZmRmkRoaQ5LAx1UJ8XnnuhC1MD0ESKRmOVXCgx+1EjIxDF6+FcCHtyWtw2tV7SvJEPUXW2zaXBDNlCtila5gMuhOArbR3vt5An3rkw2zYF4OWmkcxwaUD8Vmkhl6GH62BpFvVGS82xaR7uVqznJedPaH6eAoxMVBX5/fZXrT5eVmSihUSoXGrfbu5dpNkcp/JOaCHqjtnhEVpg4iK2ZsCD5L1SDkhC2lDzcd1g49BWwSmY6Wm5694D+U9dC9b9gHnHnWywYPaytRU1VQ3mHaT7i7T1RqMrZWeuV+d0QVLEm2twK33nb/LVFKKeYeOjh8XuFHOMDRxc6YREizlsyoh1RYsDCDc8263D+lCDT/99BYOC00UxBG5AX/AJ15WiUQcU1OTYv/j8boFMuRYEM8MDihQRYNw382bN7Gyui6kD5/fK22FaDSCqckJQXJYcZLFyLOBSvLUDs3kChLAdnfTopixub2FAokXTBp00GKLxHpO8/qtVbgkQJ3EQ60n0exmskXkhvOSWkKs7HIicvIIKoN9yHgDsAX9GOpPYiASQaBeh6uQx1jAj4upMYxGIgj5A/AEfLD9CwYto6tlsS+XC9OJC7MHvllnAJD6gnqQUy0CxSYUS2Z2FC19LQYEGbI1ZmR68SoFCyV8arB1A1uYRW+uywQ4N2EiCzZu7XdRfJb/xiyA11tpUCGcCgpil4iSo43ddgUrlZz0syoOJ8LRJN54/W2ppLL5LJaWljA1NYW7d++K4Rmbl8xYKN3EDJ/vNzk6iq2lJWT290QShZlbJBTFytKyHC5ej08oovFEAmfOnMNHn38qVQPts0skcLRtqBQopKt8dSjHwsXMPlhm/wAe1r1ahZqBzPoZOatBuaN0Ji2VFsdadS9d7SWZy+GQoU/mJXjGMrsrVatw2xnw2Q8xFhtdliYhIxZidsoqJeIot2soc96JVTQrwXoNkUAAsZAfQwNJ9CfjGBkewkB/H/p6E4jSjdTjFUq+/FZ5Dx5WDrhFKFjRZETVmdCkKHfYUK42cePuI/zwR59KtRWLxiSADgz0Y2xyDP2Dgwj6AmJ8JzNW0jNgn0Br+IEMRwYgl7CnWHH53Db4vNREIyRVha1dVUr40utRcDXrcMU2tFIXdJ31XyyzqJPfZbaqNaiCZTfQWSoJy+FpDjyzJ+T2WCo8A5dZVeRNz8kElm4lQWhcHRKd99dUcv5O676x9l3MNXYSPj3PqOB8XreG7wm/60BtvW7zu/jzIl/GikRb0cv165PcXGetodyFO8iN7qvyZWY98znwd5k93+mZdeYB1QEj12eRaWPQkrNE30MDoZr7KtvA0tt+sd/YTVI6fSuLMr35njUZNp/ZID7WnzNJCz8Tzyb+vznnpO+n/98EN76OAaxaLkiviH0nXh8rLn5GzoBSbaJhc+GzO4+FRZgt1LGxtS0zU6yHPR639KUIoZ84cUJGYPg7TGAkGrG0tIzbt2/LmAm1AWeOHsHoaAqTExPoSyYQ9PskkWTSXK3URDyhWK6iXG0gly8hmytiZXUN84vPpV1C8gUT9Hyx2BmN4n22zuS9jJrxsxuWKGcplWu8PqNEgMAO9MYRPX0UGZ8HjVAYnmgYA4ke9Pl88BXLSNqA04ODOJbsQ9ztg8vng83thO1PfvMfta1Bw1Q1Zk6CmZMoPziViK4sfIsHC8tifp8XJQ9MBy2pqCwCuZIpdwRDFX1dbdSu/L/R6DIZndWAjd8zTDSzOeRGGdhB97r4Om6aQqMqfRJ7y46Gw46sy4aFShqr5RwqpNp7/AgFo7j2xtsMm1JlkSo6c+QIPvn0E3HrZOOSuDBnHIZTw/jiiy/QEwqjsLsrQ8CpwUEZ+PU63bh/774WnrSLHNOZs2exf5DG/Uf3RdqpSgFfyYXaqJYrCvJoNEWKhdDhkSMzuPPFTZk9YtZGzy1OuJNiyoyNeQHvx5EjR5DLZcV40TgLyyYzQctuR5yzDnRhLhdlwfGekE0kuDvFMvXci7Eqt7ucICfBE/IjNT6C/XwWvnhUnlG9UpHgRTiz2aiK8oXdwWemKqtw0CeiloPJJMZGRpAaHEIyEUc4EISPA+PsVcnBowa8VXBVVHWyLZc39vA373+ExaVNxHsSaLfriEbCmDp6FEPDozLDxuDtICXSRpXoplBySe7xurn5PNpnTckOsU9HMV6SNAJeutIqZqJUVmaIWmA0BWFYA4K10rJm1HLYEm7Ugp/duMYDv8tANEHMCDRbKyhTTVgP1+57KDYir0mQMdWY0WGxS9GW69BByzipsc9rkjtWSjJoqmetRGrL+qV4wh0quWHYqhk3sUjsJEGmilLLqtt/krOC4DLnDfW6s1b7QgxqsW+pvczEPFPN/8lnF5iOVS8TBzVraRQpTAtBAp66EZ2gZSpsw6Q0r7UenOZ+W7UBX6ymjPeaqkatyQP/btAasyZMFdXpLVpm2MzPmgBnkggT3Exfk4QFw5A2EGGD8k3NhrgXM6lkAsDkkHssEAjA7vbj2dou1vdyiPWlsLK6iY2NTeSyWYHrOObC85XJ6fDwsCATSvndLi7HH3zwgfSeKFrNSow+XOPjo7hw/qyY0LppjSSs7RqIhlGsm4k7g1c+X0ImR0WePaysbQjcmMnlkM5k5U+zQHhG0duL94yfkQxIYROahIF/M0LJeq5P1pLMwAF5mw2x49NwjqdQ9LjhjfYgGI+gLxJGvG1HvFbHTDyB44ODGAiGEPH4eACiwT37f/yDf9hWQrAcAlUUTWb6LqdqAlMOhFWWDOKZSkwTItQiodSKei0fAGUQjLgsS31rpSA0Uk13VeKhaoDSLCzzWrPBreQCFcm7ZBATaLlBDXXWlK285lq7ibpgq06km01sNEtYbZZQcttQswEelxdehxfvfe3rCAV7xMyQ133ixHEZvKOdNBl9zDB2d/bx1ltv4cMPP4Lf6QIKZUR8Xnz1nXcF6vvz7/2pLBK314/pIzMyqzZz/Dh++vHHqBbyiEWjgiunDw9Ec4zP0+DYtXINkXAE777zLu7cuClUUJb6T548ln5XRbug8vhhoGCZzxKd7EHJ3gU60gcbfcjsdgS58Dl8bOOhUO8sNKEZU0uxQqVnxaZUh4waBvf3hDB1dAbb6UOcvPyqBH3CO/s7u6iUy6hUinpeo4JqvSqLnv+RFCG+Ye22lPD9iR4xz5waG8XwwBDGUynEImFlgkl7kWYDrhap6m2UGzZ8dusJfvj+BwrXRwuRSAjHTp/B+OQ04rE4QqGgUn4nHAo15E1ySrlYQSAQEjiUAZn0eCVxXxfLloDHhaDXAXurDg+dVmw11csTWj+/XnQzeDlQdf+/pYbV5dwVe24Ve+W+dygGnf0hs04dplyX6NE94LpwlZBWtImlmZ1SFHGtF6kp3SpQsn5Vwa1DDmBSYEZJNFxlmF2CBFi8tywsd7l+FbS0gjn/X9qTerhZf3hr4JU71pnj1AnIS8xEc8+sKAnXpPSRNLtPVUkqMHVqVpMQa7ayXLeBRfV8pkB3THg6ozfaUcIaTDSEaa7DCmUxaTI2NWYUxwRlE7TM5+WfZtbUBC1zTpmq0FSJsg/1kLM5I6U61JqtJhkyDEJ677nsdkFkMrms0iWsVeBEU/pN1aYd+bod1+88xsjUcWzvHMDnC8jZPDc3i73dnQ5rkNT33t4+qboGBgZET5AzWGKB0migJx4T5OLaG69hYmxE0AUm2Rwbkeqc11lTWok8vwu5Ig6yWezsHmJ3n4obNaxtbWFlfRMlJrC6yGDf3PiQybPWSJqJIQp70/N45DRIOwLS3+JvKQY8iJ09gWo0BHs0KpT7cCyEoXAUkXIFE94ATg4NIRWNIOYPwku0i0kZ18Uf//1fF3iQ/8lDsji/qg/VEoklK1zQ1kFLXZaxHFABipPY1odqHphkWXqDCswoFtBqOM7AFNYFZDBm6+IXVVpxBCSAAAAgAElEQVRaBlAbjXBgqy29MrEKYekt5nHcHHYUaXQGoNBqYqNcxJ6tgZzLhprHjmpLOZIGnD68c+0d2GxuHB5m5XuJRAKbmxtYXVnCK5dfxaNHj+WQYhOU8GGjXEWUvZR6E7/5D38DpVwGv/c7v4u5uWdC8f3mt78jrMXBkWHsH6Zx8sgR9ISCkhVtbm0KMWJ1dUWqrf3dfRzs7WN8dBJvvvmWNFVTQwOygO7c+VLe76OffoBMJi1VBg+UYzMzSs5/Y6Orai4Hp3F0tktlog4l0s1V1kuLbLFKoCBmldmtosYL7s+mrMMGT9CHMxfOI10qwhUMi9PwYH+/0PnXVteQz+UkcAirymHD2uY6dg92UbczMKokxM4GtFivEJq1iYgu1Zp7IlGZcB8fSqE/FkWqNyIwRSgUx9LGAX74tz/F6tKKuDH7/V5MzRzDyMQU+vv6EI3G4PV5hbrLZIfEGo4BrCwvoZDPobc3iYGhAQQCcQlcDu4V7YNGcNjv4WwXZ0iacNnZa1PW42L6rtlsVlSw0wfqRC1qVqqgpeVyVcKgqwf+rLIoMcQYZXxnAksn+7bAVuYA/P8KWmbDGz+sDuNOlLYtEKMofbDKVFWEOTRlT+uKxQRL2VPael32ie5FCQoijE8VKHlId1GRl6jpmmlMEoz1Ppn3eJlpp9AQoCYBQwdjIfWQDNNlHRo4USoYVj0WeyRV2amfNxJlkthqwtYLVez/T9BSvc2uog6DgPkMBt2xJi6mX2Pt75vnps4zFUDV+6sg0KlKGWj17zf3xPSvhJgCIJtlBUOiVAmtOgOZGo5uwoka3Lg7+xzecAL7h1Rpz0hQ6umJiVbh8soyNtbXJTiR8MbB4FhPjwS27W3CiXn4Al5pTRw9Mo033ngN4aBfkjYmj363qyMBzTOYSTT/KxVVpXVwmBE38v1sAY+ePsPS6jpsDoX+cLSHX6yujPQT+7j8nKbqarN/TUIU/bucSkGFp76rZUeFtkzDg3AcGUclFIS3JyZjP8l4DH0uDwbhwMlYApO9CfQEAkIEo7IRz/8yvcn+8Nf+nsCDvNl8Qys2KQ+G5AkyNgxhSMYvKFnaVWnmMBu/pGLTw48mEKrqqusjZHQpCVcZONBkOVa8uEHdQXq5uCjjoyDKKjN0hxM+J/2YnGiQiUOpf5IiqKgh1+ACnA6UnU7s1SvYLuew36qh6rWj5XWjKr5IdrgdLJPdkqX4fSEkewflHjBgsPT1sfz1eMRojUGA5Tj/43zB3soKDjd3MDkyhsmREbz/H/6DDOI1Wm3819/9LsqNuiiVRyNRXLpwDlOjKfT2xgSiatQaeP58BZFgCFubu/jss8/hcLkxOT2DC2dPIxoMoFSsoljKS8D8oz/4A5nL4L0iA2diYkKqP36Pw7tKC830UyhZ1ZZKy6jQKxydBm8O+Z08z6klJptLmsWESTj9bwdhwtffuoZau4W7jx7jrbffxDe/9h6mx8bwx3/4h/ibf/vXsjnOvnIRg+MTcIYCePzsKRbWF7VXjqoAJPvrS8h7MMHgs6TvWL1M0oaqyHoSASF2TI9NIJkYwMbyFjaW1+GsNeFqAbFED0YnxjE+PiFaamxEc/BbHRZNVIoFGfa+/eUtSX5OnDyJI0ePydgC4Vxmj7RtqFSpHsAZthaifjdCHifcNprf1QG7FnVuMRNUw+sqGFl7VUoRRJqEnepJVYSGKCBIBOentHmpRDeNTBhdOGaisr47yhcadjOENz0uYN5frkCRCju9ZfUt3ce0qFu8CIHpERK5UV1zRSYUKjB0D1vTc1AHrdJQlKqNc3oarlR70jg/K6q6+uoSRUyy2YFaBcbsquur1oASjubfjV+ayEnpQ98a4A356cXkQV2T9XXyvpZxD9NPMj9nqiwTiNQghlqj0k8jzdxiNmkSZUUfb8DjpIODTgbNx9ZrpHMdGm6leoa1qpNrYaVlqbiN2SKH5Flp8b2JGGQOD9AgREiEqNZAg/eqbcfOfgZNuwd1ewB37j+BS0hZdoyOjyPRG8fG2ho++vADYfTJ+etyoVZpolgu8whEIkG24AC+9pW3kRroF/IUoUhChDxbpU0gliYNgf0ZZPPZrAjl5ktV5ItVLCyv4bMbt1Cq1NC02QWO5DwlIWUhzjQaQgyjvQqfuSQ/zRaalYq0RFhQtDwuZd/TqIN0kYrPhfDJYyj396HmDcEbDGKoP4YBGuu2WjgWjeM4+1iBIKKBoBA7pJ3UamF9bZWV1j9oq4ltUw4ryI8Png9WWY4oZ1RZDAbf1r0kIV9YdMfY01KZh9IxtMozmcNAghVhSJlRURWBYUh1oEKZ51FZpMnWSLaQjEgf0tT34k0hg5EHeI0Pm4vI7Ube48ZmrYjDRhllrx1lRwvVNgMhyZb0hqFxmQ0ebwBOhwvRcFwJ4NZq6E/2YWRkWPoyhXJJsgsVwBbl8D3c3MWDL28j4HIj5PUhn07LAcZB5stXX5OgSeHXBw8e4JVzZ/HG61dFhiVAWrbPi+2NTQz19+H+3Uf46QcfyuE6NjGJ8bEJsSsJhYMCN+7s7OAv/vzPJUAxmLJXQh2vWrUmIpg8cpUKRbd3QViFtFB+3zhQ8/5p53k5cw4O0x3LdkkyqLVEZXqvB+9+9auweVz44NOP8ZV33sU3vvpVjKf68H/+8Z/gr//tX8lCv3D5MsJ9/RidmUamUsate18KDEF/HmEzeZ3yHtRwFFZVuw2vyy1ajZLE8BBzcAYkD/qAhdx+uOwuuJt2RJ0+eFttJHqimD56BCNjE1JJuf0+KJ8tbjySQ+rYXF/Hwwf3sbG2jkQygXA0iv7+QZHFCvpDkpk5PW7QXrxRL8NtB4Ju5XHmdtThdHA2xi7PX7iEUgmo+6m6SipMdCWSFGnBHOiiUaXNFo11oepaqmRPkAozWKtJDNZM3QRBNYagVSF0mOpWcV1rHrkcm3FQ7g5983dahaQ7bLcmg4Ki9ysWuRpaNkGmG7T03FqneuwY95jzXq+xbn/NWmlZg6ZKKizyUZJUKe1L8305V4y+oez/riipvMbiT9atwLrQnnkPOTcs0lUvJ9zmc6qgSVaiki+ztiMIEHQIZnpm1PTP3A5jRtpV8bcGxG4So0WBtbSV9NW1jJ2p1vieprITKI1saqpZlEtiCsn+swweV2kPwhEUuyhaOL1B9KaO4ta9RzKUv7m9K/JNA4MDwgQsFfK4d+8uHj9+hKr0rWnGWhL0JOB14+KF0/i573wLEfaYvZzLU6LXMrJIDVbWXo0qWiQ4VSso5Kg1SDflOtLZAu7ce4wnc09RKFfRk+xHMtknSjsUtOXn2T84EPSmUq1JX6xYKssZKmLm7HXRM4wyU1Lhck6rBWd/L3wzkyj1JFB3B5CM92I4FkCfy4YjkShOJHsxFIzI2crlyqSwUq0ifbiHx/fvwvb7v6oqLX7xRpteUackNqZ1CkzoLmJNc+cDEjq7XvDiO6VTVgYXfjAuJpEH0WQNlU3aJfoqkgDlY7o21sIY1jpipgrkzWbjr1SriMw+W34mCyWbieue9R77WGWbDYWwD2uFLDKtCqoeO5ps5Ovs19ZQ1SJZZJRrOnXiDIK+MOZmZ+WBe5wkMZTRE42hXK2AwTIYDGBrextXL19B0OHF/OOnKOdyopBRyOWEyEHor+1wIJKI4xvf/BY++PAjuNptDA30yWFRLBWkj0MJPHurhc0VQm55BP1UqYjJIqUWHxmMLPGJG6+tLksmJcO+DifGJ8bkObGnxcrONJTNM+T9ZF9JfZ8bherXdlGfl+Zrq6l0C7XBG4MW58DgtAkM/OqVK9jPZbC4sorLr76KXPoAtmZT1Dl2t3dQKJVw9do1hJN9GJqakOzr4dMnGB0dlnm1/oF+xHt7cPvOl/AGgqJILZ8vFEE5W0ChWkel3UK+nEW7VoJNDDTr4t3DLCzhCSLctiHocWGCldbUEWER+sMhkcKSsQdaUdTrONjdxdLiIhYWF1AS4dGyfMZXLlzC1MS0Yh2SCkx2pBQQ1HCs86PCR6ahS6nyE0JkmKJZaDcrZy2hbEdMttztSZnKQ+0Hcb/trPlu71cQAkM+sVDRO29iOeBN0Hm5anm5pyQ6hHrhm38zCaaBITuQV0N9rk4FZMq3zjUbUVyn/ErDPlQcCCV5ZSVkyHSftnNh0DL/1v39XTHbFz5Hm5JGqg3Q2c/aq0oCuyVplcRB++Z1g6vqfSuiinpG6t6qYGcNmt1n1A3OnUDK4K0rTRPIeO6Ys6kL2arfzUqrsx4smozWoGyukevEBFieeSZAWfv05hxk1UsJJ/aJOWDMvX14sI98riADwqShc3yBg7+c05o8dhH5agPLqxtS+TCZrdSqooAzMpKS679+/TrWt3aEWCE9ODRgb7dw9OgEvv0z38Do8LCo8TBQ8hZyfqqumcQk1ZAhTAo8KybS5suVFubmn+PGzS+xl8lIAjg1MyNnElmIJIyocZqyJKuVSl0CFIMWr7tYqajkkvZKZSJiDVRbLeQdLSRPHkM9EUMlHIIrFMNANIaZSBjj4SCOJpMYjUYQdXrgcbhk3pQjQbl8Fo8e3kN6fxe2f/arf6/Nm20WlLnJYmioWYGSLco8lILp+H2z+CSA6CFB9fB1L0UvRrMR+HDNUJrRHDS/X6oxzTqUB69ZSQaDl/eTpndLAlahWZMbwEPZ43QLNMOKq0rigduB2HAKlWAAD9aXsF/KouEmg1BVi1ykVAXnjWzUmjh9+izOnD0n1M+52Tn4PB4JGl/evIWpiUm5aXfu3pUbR2fdi+cuIu4Jihsx1caoxM6sf3tnBzv7B9g52IfT58eFVy7hr/7qb3C4swe30yHq4zw8uWCqXJSUQimW0NYipSG/X66JmRYhTjbJaf7Gxiz/zk3LamViclzu99raWidomY1qcHm+zgxoG/YSMWMuKi52Um1NpstZJ1ZaAg86nYjEosiWKhgYHhb48PnzebEGIFOR9Fn+3sGRMQR6enD5zTeRLRZw58E9XHn1Mubn57C3t4ujx49jZW0ZqdSI6pE22/A63LJRmDi4g34RwrTVq8hn06jUKtjg0GK5hoTHj363D0EXq98ARscnMTI+jnBPDJFoRKAlQ2Qhm4p9rcXlJWxtbqGS5/xLHqPDIzh+/Lh4c6VGhgX2VJA4162eGWnW4XFCyBpesqlaVDhviG6jQgAIlynbcqVApqoURbzQhpo6ievYf+jAJSpRloBlng/v3cuVVsc3Sluav/zvnR6JPj2l0hMig7oMc1DK6yxkQQlgPKAkxmkGX0e1XQ2ZS6KpHcStML6i7ZkEtVtzqqreOJN33X6tlb4JJua6JLBSV0+PdvDcMImxNQCpfa+Hey2D0eb3mSrRGsTl5y3NyE6Faan0TILM15J5KUxGo1WoGpsvJNOmeuL7stIyXxJMNUnF2u7oVHM6Aef/G3jRGvAMdCjXqPtdJFlxcJefLb1/IFAhf3cxT3YshQHyIqTriSSRGp1Grd3Gk7nnuP/goUi9MciwVUCfPQaOfLEkvW1JAhx0WAACfjcmx0YwNTmO8+fOYmiwX83Z8azU5zYhZwZPVnzFoqqy1ja28cFH17G5vScQoi8YFPRpODUkwtZcB0ImI2W/Vkc2m0euWBA7FAlc5YrQ54uFLBr5osSFdKOKnN+L+LkTqMaCsPm8ct4M+0K4lOjDidQwhsJhxFwueDkqQ9Y1RwRqNSwuzmNt9TncLDz+9+/+mgStTjai1ZMlALEPoZv1ZsJZHqp6UrJrWKoyeKiFqAKbqZ5MlWWIF7JBNexozWjFgK6mzBH5UJ12shmd8v5mU/OskAzb1paeS00atmbNOlBz2FGwAYmxYfSMpvBgZRlLW5toONtoueyo0eBOhhwdkv1X6INVLOGNN95Esn8A16/fwN7ODt564xpOnzqF27du48zpU5L5fHHzC4yMjcnnJi3VV2mgkSsi6PHg+JEZLDx7hkg0igiN1EhoEdKiE3/2r/5SLOep9VWuVWTOgEobVETO7x+iSCmWSlXIB7ymeqWqzPlaLXEhZXXHMluyQ5Ficgp9lfd3ZWUFHp8fsVhPp+dAenyxUBSvKqWAoLJykXEJBlGhojRx5gYJGrqyFY0+HsyKcOP0euDy+fHq62/KoPX2ziZy+Yxg3Zzm5/HH/IKB+a2vfQX5clmIK9NTk+ILtLS8hKnpaWxubuH06VOgqBpVNBKRGAJuL1aX53Hx4ilkMvvY2VgXgc263YEbT2dxQIV9fwShahMJn0+U6geHU6LJyADEBS6jFJqyTkLKEp/zyoowqtqlmhBAqC6yd0ATPS+OnTiBSE9MRIJpzUCoShhw4k/RANvRDF4+bnIbD6pur0nHW8Ww49S3LHwFd/GmyR00nlUyqKz6PG4RMlbEIHNoGghK+RCp/+TwlN+mZpqMbqDZG2pbvhCJBOaVg1y/yLB6Zf9ahnwFopfkz1KJCJOQYqaqf6cCpPoM/J3dfpsinah/76IrunbRn0nT0XW7wJwhZji3c5hrhjGZoTwbCF8bVrBqI3QZnEySWPWb3pIJ2KqCVDOdLwdxK73dCt39Z8lBh3rfrcBkf+i+mjW5Nkk8RbHN31+GHk3g6/ycQxHZOoQRHUytwa5TlcnICZPuhgSeWqUqWoSlghpR4R6mQDSDFmG5Uh0Ynzom6ufb+2ksLq9g6fkyVlZWBRk6TB/KGAjsTtlPRDvINC4VsirZajXh8TgxMpTCieNHcezYMfQleiVgCrjQVuxBnh+FYgUHhzl8duM2njydl6DZtAGTU9MI+r145523ZEaTvTdWbdl8UYIWz/p8oYRcoSisyBzPV3qE5Q6R2dpFqVTBfq0O18wEWiNJtHtCCLicGIxEcCrRh1f6hzGeSCLq9cr3WSUyYLHlQuLak9mH0g/v7YnB9k9/7dfbXGi84W6aMBrrEN1AFGzeZJC6eVgVqRKFl/PLKqlkaKB8WJRB6k6tc7OoQWRF6lBUdclamAWR7cUMQJhFNglcrPB4aJtAWW/RC4u9YOLSarSWS7lE+RS/F1nK+sTCSI6PCWljbnEBZVpauFjpEHZQbEeK3ZJQwIDESis1NIIvb95GuVzBtauvIzU0hJ/8+Mc4ffKUZK8MENMzM5Kpv3ruHG7/5KdYePAI8VAQb79xDf/P978vn+vU+bMI9yTwZH4Bm/v7eLawpHBpuq9S5sXhFAZcX28Sh3t72FhcAqjO3GiiL5HAIamsrLQ0MYYHNCFBxQBkwLVJpcV7xj5XKNIjf49EItJgJ2zA3gH7Z/ykhn7KAMjeEp9Jha6kXOAcVRDfJnV32R8jdjw2OYGDXB4UfupN9olCRk8iKlP0nKznc+N8SYbuw6PDWN/aQjDgE0kqHkaRSEwyTc63XX7lVRkOpiDuaxdfRcjrxKc/fh+vv3oac08f4+Hdu+jtH4Qr1oMnu1u4NzePRCCK6vYBonYHeoJBCTYmaLHS9fl9nYY3XVuph/boyWM8f/4cftBri+xVG3b3d4TZRMuW3mRSRhEG+ofgoSyUvIaHp+pAtahNSbqxxyWK/NzospkJm8p+oGZfJ5R0ZJxYpUiPV1TxRSZCDmEOiRptPjk8LUkhq9rujJVNXqsdzDpsvk563wlYFshdm3Jakz7jVcVxBitURlRUIZ6676m1QFVwe8HmWTHh5PtqPZigZSqElwOCBH3NhjSB2VQZ1spLHfpKNVxmsmCTxMNUTPy7CeiGSKFklvRMl4bllLySghfl33Q1ZXpa1muxvr/pJfGMUkIHqtplkiAQntjudGftzOflvmLQMv9mvm+FYA0RQQIYky9tr2QNcGwzsB9uHYI2gY7rlIIDhVxeHBroaq6CB72rGqIxShZfrWVDJNEPfyiKTF4Fg539Q6yvbeDx48cioM0H1iZL2OvBwCDdHUYwNTGmLEjWV2VGkc+MrY8LF87j2rU3EY+G1eA91YIqZeRol1Io4dnCCm58eRc7u2mUa3UMpVLo70tifGwIb7/9FgJeiheoijmdzoqHF/diuUKVoKqoaGxsH6BAWK+Qx/LcvFxzmfJRMxPIhzyw+1xI+bw4M5jCq+MTONoTR8zrl/1LQQJWgaVaFencIR48uI/swT6IRkVDYdj+51/4Jelp8WFYm7kdvFykm1RlZR6Y+VMWihYfZQCQbK2telTqNTqrkbkKNRyr2Goq0BkFcAlUXNzMxjQFXgZqpZRWr62RXcNeEOd8+ICoqUVSAW+SrY0Ko/bRaZRIu/Z6hGK+sraCbDGHFkVC2w2NlSuTSpkvcziRSo3i/KnzsFWVegQZfzzMeaPOnDoj2O2jRw8xOjYmweHi2TP44V/8BZ49eCBKxJfOncPHH34sv/OXf+W7yJXLmF1cwo8//FhEMCk6y0OFTsktBmynAwF/CIe7+ygQK641ZED5/NmzePrwIWqFvFRKxLVF/7BChY+aTLB7XE4JWgxGDFCxeK8EC07J89pkdqlUkqBlDgZmT6yyzDNh9lKuVrtZPiEwHgh2xT46fe4sHj6bR6lpg8PlQrVeUv527bbMTw2PDCMYiSIUiUpfcT99iFDQj739HXnPWDQuxJWHDx8hEY3j7OnTONjcQTwYRimdxc7KHI4fGRb6PHtLqdFxuHp6sFou4enKCmL+MPLL6/A3yfaj1uIY+vr7kOhLIhKLwR/wy/vwi8kTs8zHc0/x5Z3booTidrok+AS9HjZp4Wcfr1ZDsrcPA0PD8PqDCMd6ZB6O2afJ9pkgcWNz8JLOqwGvEw5xWa0r9QdZdxySVlWWgvz0wKyG36hXJPNFnBnrSD51O8HSv7G6SpPxRbKR0OW7X9bAY4XD+ApWT0rbTRMKpE+jro1Byxze6loZfAUE7JBL+HeK45Iiz18jvU/xUtPWLta+niaTdAOFZkBqUoF5L2sgeQEW1AHH9MI6VZiG5YxUGX+mozcqMl/6S79OBT5FxJAzoWPyqUkz+v9fDmjmXJP5UWnoq71ogqzCiroC3N23VVfAoCUh3OpyoHuTvCYTZFXlq6ps9Z7dcQcGKCNdZ9qbMh/HERaFVQvbtlauyNnH/Soq6rpVwAC2vX8Ah9uHeO+AzDVSIzCfJ8KxjTsyU7olBKloTxxjYymxAOHyu8gkOhzGwvxTrK/QXmRfgoHf58fY+BhOHT+GiZGUeAfWGjVkc3ns76dx/bObmHu2JL+ThrknTh6XWcnXr1wU8odXDxXz3ghqIyS+BmrNpgSvgkCEDWzu7YsS0JPHszigY3MyjlJvD9ohP3rDEZzujePKkSOY6o0j5vbA7/Qo7y0x3K1ge3cHm9ubov5Tr5Qx1N+PmzduwvY//bwOWlqR2ewepSXIpp1iQ5kHJw9IKJldyrsVDzesIlloZgiTFRYn99kU11qBAhdwIRr4Qsv68/tC9dUbk3CeuH5qYV6WFAxChAPztibSrQbKrKQ8bozTF8sbkJmeaCKGOw/uYmd/WxkfUi9WenSK8q560pQ8CuL4xFEMxPsELmRFUm/WBXajMjurlI8//hiT4+MYGR7G3uYW7n/6OQ63tmFvNOFkBtNqIhyO4Mz5S8gUi7C5vJinjfTBAV6/ekkgHVZ6pOdTjHJ5cUmqPEJnPGTpKfXG66/D1qojFvALtvzxx5+I3025WJKFoJqnNoyNj0oQ393dQby3TwItMzn+yWBBGwG6BZsBb37fZItMDoTNQ5VmQjN8xtJLbEtPi8/m0uVXsZvNAd4Qrr7xGja31rF/sI+9vW1UqmWphMkUYnB2uN148913EIuG8fjJQzUy0YSMCfC+RUJhBL0+uNo27K5uIH+YRq1UEOdh0tTjkQji8V64eqJIHjuC3VwOw4k+uAg57O2L1cjo2Aj6hwZFfJiVFnUc+dn4Rcg3VyhhfmkR12/ewNONZVHOSITD6PX5EXG54Gm0kdndEyIA11AyNYSB4VGMjw0jNTAAu4vKLRxcVkQhqvK77G247S0E2PPiEGazqlRhRN1DHZqWEKMOwu7MscDWhujSqQhEcPrFYXo5PHXQevHA7JI/CJl1+yFdxUBjFW96NLI/NXymAqpEom4wtEg/Cb3dSknnsLWBi7UShYI/lch0t9rozmaZvk4nAFhgQgOpmYrGEIKskB0PaLdLJR/WhFm1Hiy3VwOyHSKGhULe+ZwvqXbwp188k7R4Mc8h9raNfJUOWnz9y/Cf3I+WGrSWClEnBuZnX4YBmRRLoNN9S/akzL3h2cd7YK6XbRQ+Lf4ONROn9EFJhjDoCIMLx2Pofry5uStw2+DIBPpTk5hbWMbq6hbu3r2Pew8filZquV4XpwnKO7ncDqyvryKfyaInHhWr+1gkIr35e3dva1ksEo+A1GA/Xnv9NaRGRkQejfD+J59+gfWtXel3TkxNiQYo98sbV1+BV5AIkuLcgsx0PhfPkjaE5Uc35FKtieXVTSwtPMfdh4+wSRGCVB9KIS/CHBzuS+HNmRlMDSQRDrjh5f1tUqdUMc4311YF4arWK3KfErEeLDxbxI9+9J9g+x++84syXGz6UDJzohuV/J5auIo5KAtBZhi6rCL1c128mfNAXfy+KwHDg4GZME9f/jt/rlNtaWVl2Xh684joKntlxDeFHajkaUBmn6ONgqONvLOFHNmCHHgl9ObkfE5D3D6vvvM6Prr+EVbXVyWzpCQ+o4f6/cpvyc5FCRv8bj/qFYrF+pWiuK2NkdFR9Pb2IuDxChR3YuYY9nd38eD2HVQOskiTqVMooF4owNZooaeHB2pMem0TR46hUKkiFovjv/tHv46nj+5h6si0qmRbLTy89xCb6xuiZ7izvQ2Xx4vjp07i2utvIJXqF0z4008/w/Pny2Jf8uzZM0VXbrXEV4cbR9iF0aje8C5hGHLoL5tJy/NTQrv2jh027y3HAiTp0PCImPEJPKjmViqNGt565x1EepO493QefQN9UsXRf8vr5cyTEvjNkzGUyaJYq2JkYlzM2tKZQwmI1F78wQ9+iPfe+xqeLz5HwImapDYAACAASURBVO3BUG8fbl//HOVcQSqRmWPHsL6+glImK1le1W7H5fe+hp3DfQzE40jYnThcXRapJw57j02MI5lMIpFMihGeQEpOpyQB1FVc3dzAx7e+wPVnT1Br14SxGXN5MRgOodfjhaPWFHmsDFX17TaxnqHO4ekTJxFP9iNA3TN/SPda6A/WRLtegavVEEsFEml4/+kALYL2pLrrdSogAkdGtD2PQtc0DG6xk5dxD6HLv0hhV8oXColQsJYiF5gD3gQMc4wbRKKjyt5RzlA9LTnz9f7t9LTUdzuxVioB3a+SilBflxpvMW0so03Z4U/KOjEHrxUutB745t+7gZYwHNsPajaQh7RUhaK801XaN5Jt1qBl3oMppiFicO5PKtaXfL+sYU7WukZszHVIH01Grrr3Vp6F9gaz3t9OdVXvnnOGpm/gRvMczXW0hKjT5QaovEZVkDxr+Hrz2cUWhIoy2qmdn4fJJXtEZPLxXhEdMN5gZCWzurJ7/Dh9/iryhSo+/Og6fvD+32FxcUnNp7rcOH7yFEaGB0VMl+syyx7z0hL29ncxPjoq5wP7Q7OPH4skFIkUtWpZJKCmj0zL2M2T2ad4+mxRkHH2tF955aLstYsXzuLMiSNq5MjhkPlLA49y3bCXxrYNYwGJHLliReSnHj+Yxa25OeQDblRiQbQ9LhxJ9ONrJ87i+NAgYiEfaMgnt66uYszB7h5mnzxCqVhAIhmXs2x9bRPv/y39C7Ow/fff+k4naAkJwslmnmIOCv++UtXsKVUOc5bJml2pLEU9cr4xRV0VM8kCS1Clmbi2BB61aEymwt9pyB7W2RQDZ9Fjhg+VDdqW04FCo4G8vYlqwIWyx4Wak9x/vjsddO3CJmTQCsZCeDj7UHQIlYqDUJJkszpZdjUBPxlteiiUpS1VHniotclQcdqlDGZ/a3hgEEGPH7VSGXsbW8ju7aNwcIjpsVG4m02sLizK4vcFQsjkizh66gzml1YQDUfwm3//VwVmunLlopAtmuUK7t++g+sff4LlpWXBsAdGRtDb34/hyQlMHZ9Bf/+QyLEsLa3gT//ln+HJkyeq6m21MDySks3BQEq2nyh7BAKCf9PSRC3EKvy+gDyTTp+A+oJsbnJmgp9VjxgQAmEpzkVHbtU7X3kXE0eP4YPrn8HmcKA/mcQb164KLf173/ue/I5YIonh8QlEk73Y3NkRCNZHC5NgEF6vX8wxf/Y738aTB48wPTmBkNuDlWeL8LucYnfCc/n9H72PeqksaviVFnDl6+9Jry3i88Nbr2F35Tna1TIG+gdU0KIyRiyGYIiD016BMpttm0CEWwd7+OL+ffz08T1hi9bKJQRIPqGYscOOwVAEMTZ43W6xKiekyIOU3j0cSCZmnxwYEjkoWfvaMJRxhkka/58wIyWoXC6bVGJU/SChRpEvusPdPBmtPRV1oGs1DYsChDkYTZB5ORiYQ9RanXQCgk48usy6F4Oh2ceElDVrysJaNLJTVoV7baDqUHCYIZyova1nzSRgqcFra2B6+XNYKxLz2ZjkGmjQHNydoKMhQFPRGFaj+Vn5Uxh+iqrNTNx87pevwxo0zPkiJ4PRGdQQHq/RwIxKcb5bzRpWtHwuMUPsWryYz2rOJvN7+X0KQVvvhaq0zfuohIHXJ3A0CWvkBXB9aaUPwwvgZ6O+IOFB/p1JHpl9h9ki9tNFHDt9CbGeJL73Z9/HD/72fWSyeVRqdfT2JZEaHkUqNYBLF89LIDrY3ZFqhTOfHJFhv2t0ZEQ++/LyEp7NPRMjSp6t7LUTyaD2YKlUFVSBhA0Gu56eCF595SIiIb+oabA3aIh3lKeTZypIAofK2yhVK0gf5LG2voPPbt3Bg81NNBMxNHxOjPb3461jp3CWuqJ+n5JGE3IRtRebyKbTWJxfwM7mmvSdyVhk3/rHP/0E6xu7ChX5rW/+XJs3kocnHwYhJmslJIw53eCVysuohOvS2gjmqgdGXEQ9aKoVK0q7qpDEpoSRmJUZH5RGAUzFJQtQ975UUFO6WJLYyuBuG+lqFbs0Twt54O3vQYVUdp3BcN6ILQhegstNoTl1HcKKo9wLm7gel+jbtcoN1IpVsYK2c2GywuN7EzpwOaTiEr4ogONHj+HsiZOo5grY3djC/s42svm0MAd/5Rd/Ae5GC3dv3sTezrbMGtE+enL6OJ7MzWN5eQ1vvnYFw/0DYmdfK+axOv8M92/dhFsovsCJM6flwEz092Ezl4MrFsGbb38FS89XBB68deMWHjx4KIN7VJLgXAYb1ZscOK5XpF/V39+PfK6osiC7XbIoVjzmwJMGMS0jhASgzyVtF2CIGJLpO+y48tpVDI2N46PPv0AkGpMN8K2vfx0elx2/9Vu/hYcPH6In2YfjZ89gdGoKJYps0h+oUpFqk4FrbWMdFy9exPVPPsFAXx/GB1M4NjGJC6dPo1HO4d//u3+Dv/j+X6KYzeErX3kPjkAYnkQvao0WlucX4G+3MRCPoVLIIh6LiHAxVfNZlYWDAZGXcno8QqqhPNBBLodHC/P40f3bWNrdRqVZUc+yXoGzXkefx4vBQABxtxdRqmWUysgUCjjMFTE2Nib3MBDyy/tQGJmQMTNXl4vkFX3H6mWBZ/1eJ/weoglK9FdmmQRCVx5Rsg+Eh2HcDmQFK4sG6cco6MIclFId6aF9c+hag561n2Jkj6Qe01WcVaTUBAzZf3ovqX2pqr/O4LRci6peCP/JwSy2AFqGSlcJ5jq4X1WVpSLay9Ry6/uaKk/1t9VQrmo16AFdXoUe8JWejlDi1f0QGE6uQ+35TlASvVKtsKFRITnQNfPQBAOz3s11m4DA1/F8I6HJ9J06gctqZmmR5pJg2er2zExAMlWl+lwqKPHvDFrWqpiHPoOWDBeLor1KvvXuk4qdLQM5U3n+auYhnwshQQYt/iyre3EPzhSxuZvG8MQxBENx/PM/+ReYnVsA1Yh41g6NjIgazMjwAN568xoi4bAk0iQokRTFpJY9bxpRMnEkgsEKjgIIVLQgCkYrJ+5frnvOxL517ZqIXx89egTjoynpjyqpaTMvp9nerCbFR4sJTguFfBH7O4fSF/vw/gOsMkCHghgZHMTbp87gxNAQIl723dlTVneE9P9sOofdrR3sUQGoUkIg6EMg5MMP/vbvsLS2DZvLj0bDBtt/+843BNiQm8v9o8UoBeIjBbWlGH5qEcqj7MxRyTbVi6wDFxCr5YJir0AzdHhgEjoSSQ9jFS59LsoOtZTMj95c5lgl046Bis1l9mAonX/Iys9jhyMWgK+vBzXFT5aFP9w7iNGhUbQbLSw8m8fq8hrCftXfUlBIS3oxtUodlWIZ7VpDhCO9nIlq0N24rqR6nA44yY5xOeD2ujExNopLF84jHg7j+eICnjx+ALfHKcoW/+M//seo5vJ4/9//O6R394XxQ5qZy+1DtljE88VlNCpl0eAr5nNwcsgabZlBovAPN+jQ2ChSkxOI9fWh6nJir1jAoydP5WeDgZCI22YyZOhQcoYOyoMC2dEzp0YfrkAAid4Ectm8fM6Aj9YoBWHImXtNWi2TEZIwWHmqKX2lPUh1EJFJUcCJQHAtlxsNpxNHZmZQK5dx+uQJ9CcS+Nd/+X08nXsqrzl14Txi/UlxYORMBiENZsOkm/OA4sT++uqawAhU+fA6HKI72BsNYGttCf/qz/4Uqytr+KVf+S7c4SjCyX6sr25gb2MT5fQhoqGgqGJQMGxifBx9fUmxb6EYsS8QEKYrAwE3fq5UwDwlbR49xMOVRWSqBVSaNUlYCBV6Wm2EnR70EhZ0uRBzu+GxudCo1AWjJ3uTmR4rVs6nTUzPIBLrkcDFzatmBLlW68K28lFVw+uCz82n2IJLlQIKzmG2qUcIRGKIp5OZmVKtLzUbJPMamkShs1T9T3oWSsOFotyuWIwCp+kXcdlz34i+nSAk9H5T/TZJCEXxwEJrN79cfgkPW/VvcgDx9VoyxVrZKQKHTkbVDu3212SmSldoutLsHmb6bDZqNyKRpWxVjHSYGfLtvFJ/NlENFxHmbmXSrbQIt6n3ld43IFW3CSjWoMUzy8oKVLA44bcX/Z9EOFqTyV78PUw0LPYqpq8v5Ba7jPrwZ2U0SCchIvkkv0TBvQZRYgAT8elOssJE2q7OQ92CkaCqzT5pVcLxFwnc4gpRwEE6j8NMGW27H5WmDT98/8dYWqP+qAOpkVEke/vlbCbD78SJGaG0894UCnmxKllbXxdmIK+bNic8jzmTSifk9Y0NbG1vCfuQxQKTDO7bmekpnD59UoIXBa+9Xvb31PkhOqPaBVrNKSprKv7J6m9jbRuf37yDR2trKHvdSI6k8Oq5Czg7Mo6QQw31tzlEyEKmVsf+3q7YO2XoO6hjDIkzj57O4sGjWfLVtDe5HbZff+2dzpwWL1YWvhaoFCFFySbVFx+iZFKaVaPweBV1JXjZyeAm3KeqKu4aKjDwix+oUlclr8rGaOKnNzH3Lw3+1C6WqF2jFiKVltstZEnFLFVQ50Cb2w5b1IdAfw9qzKZ5QNTqODl9HGemTyC/n8FP3/8x9jZ24XN7pSSmTQc3eD5fVJIydc5BUaIFCAb9opElystur5S3HIRk8OLGdnscIr/Espsfkfp9vEUUf/293/kdZA8O8Nff/9dSIdDEMbOfEUiV/SP+ApI0vFrhmqKPPGgJSQoe3AZ6+vtgJ42bumAuF3zhMD788BPs7e2LgjnhNkKryirdjoGBPmHQUSyTuLeimUekp8XARLaQiOI2qITRtZOhar9kvDZIxmU2eJszIyp1lz+p/lFutZGcGMfZ8+fw4U8/UCaPTB4yeTlAfeEApk4cQ7C3BwfcFKtrIp0U8HvlsPR7/Th16jSWn9NjDKJyf/2Tj1ErF5BK9Mrg4IM7d2VtUMcwOTaGkfFJ7Kyuo5EvoEWiRy6DeCKGVrWCieFRcYKO9MThDQfFOlwQAaniG6Jasri1gS8XFvDlwhy283soNaqgfzGb4EywSegJedzwkTTjtKHfzcrLL0kE+5I94YgE9WKtjrHpaSTINqRAaSQiz4D68FyefPYMVF7C4E1K5bgQ8Djh5AakXYfYmLQVHC17RkkNERJSM4dq/asDX/W+DNHJkB+U+rzqlclr+XPGDUH7rfGgEKt2GSTV81ca2TM8BqHhW/pcXQKCqrq6s1rcqhrS1z9sqhcTPKzQG79H81Nrf85UReRH8vum+jKVBm+ICKhKhaLmx9QNMoFY9/UInenqj/8sFZXV/kX3jkyFYq7DBBxT/Rg4snNdOiBwnEEl4d3Aqj6ruhjzuVUl+6IvWCcxt/TMDETYapExqiova+XHe2FYkiaIKUhZ2eyYeyiUfN3rYzXEfSk98HZT5q129w5QKgMH6SJ20gU8nnuO5+ubCEV78K1v/ayowVC0YHS0D0ND/YjHEzLnyfWVz+ewtbOLtbUNVGoUFScSZZee0fb6Og7TaQlquXxBCaTrfhXZyhfPncUv/9IvYWxkGHCShNdAvcqkoiVQLSt15VPnECYhWamZfEFo81/cvovNg33EB/rwyquvYDQ1jFggAB/FIuQ3NIW4wb2+OD+PYiEn7Y1QkBJsduweHOL2nftCtiqVySBnpeyE7buXXpeelqHvElpj5mAG5VQupoIJN76hosumM343up/Fh8VhMJaZCkZUDrX8WelL6aE6WRBkD1rmv5TqO3+2KQaOlGOyUV3e4xYFB4rilpttNN12tENe+JMx1Dg4LBGxhZnRaQzFEvjy0y9wuLEHGq+QQs/P5vEqk0CybDijxfdn1k7nz3gsilwurVyIKcKrMW4y62SWRxAfNRHWE4uIKkQLdYGU3n3nbTy6fQ+P795Du1SFrc5BVTdcTrKiSHNn01LBIdRukuJaAoTytSLpo294GIVGDXvZjDx0ZkHbWzuisUeJKWZS5uDgZxkaGpADm5i06IjZ7WIExyFDNizNNL55fibb9LF6ZFXZbqFQKipfIx4gek6FFRhltQjBZapV9I6N4js///N49OgRsukMNpZWJLATevQE/AjGIhiaGEOhXsHW3r4YQHJ91CplsRO5euUqtrd3hEHIE+LZ08doEAI4yKCYyYsaCIkd0d4eJFJDeO+b38LuxiY8bRuKmTR29raR7I3DVqsi4g9hLDWCnmQvYr29CMXCCDBoKfAY1WYNq3s7uLe4jJvPZrF6sIFCo4w6GV1aCFfo3XwMzToCbSDmdGMwEEaQlaDXB5+T2TClbVriIURTv1RqGNFgEIODKSQHh6QhzTXC3pbAaq2GKFd73HYEfB74OH/EFdmsGfk8LazLx95SXkLmrJS1rw45k0BIxspX6n2hDklj4aMPeQ2lWXsv5leaPpE5NFlpKuSxq6bekYti5aPXuhz4Upq9yNyzwpQvHv60T1c6oNZqS/38i/0hQWhIeNJsZO5JRYboOo9LYG53NQGZgZvAx2sTmTZ9wDd178jQ29UIQpfdzPtp/Ku6CbKpCpUmqmlJmH1l7U3Rn0zeU1iD3YrvZQiy0ys2w9HtruCyIaKZz9B5vkYcWPdCDYPTBGc1L0U34bwELd5O9rdYLVH2qVRuSsW1tZvFvbnn2E0XcOTEKfziL/6SDPCzIxkJ+UBSpvTOHA4RO+d5wx7u/gHtRg6Qyxc70mNzT57IHue/CQxsVyQung0MWoP9fSKSe/78WRw5MoWenqiatyUxTHpzrFxV/44tDPbXtrf3cO/BYzyZX0Q4EcOZ8+cxPDYiRrF+uwstbc1SrpSQzmfwdPaJOLvTWZloBxnVhD0r1Qa2d/ewd5DGwuKKFC/izPArl15rc0JeLS6lGs4qwahTqOFJLn7VfFP+PN25EplUF+hQpS4MNkrtlxkN/1NoNBeKzu9UdkFzRs4v8ckISaONcqWMbD4vfSpRZnB7RMSVP1tttlCs10SSyR7xS9Cq2tRgMpPc42NH4Gs68JO//ZEIr7Kpxw3CTSTOrJqCKj5hzZZUJF6fC8lkAnsH+9KTkaFe3atjRkFV9VqlAq/LKYcSqeTM7NViVnhGs1oFTdw9NiccTZsM77FkIZNG0nI2ge1Alc63LiccPo9Ap26vRy0okksIBTjs2Nnaxs7Gphz+XAiBYFgqBVncGuNn0CLhgqwghTy1JYAyCLPCInYtRnIWRig3HJlAdB7lM2Rlwucr/lWaiisHntMhLMftTAbZeg3nX3lFqjgZXmYQFhiQlNayjB3sFTIoVMsYGh4TncZ8lorVaWQzWZw8eVKMMSfGxgQXzx7uC9TXqrfRqLZQK5axsb6K/fQB4oP9+Op772F/Zwe1Ukk+1/rGCvr7euGhCGi1gZHBIQxyyDE1hFBPVObwRClbKtYWtrNp3H++iptPH+HZ5hJy9SKqbSU8KhHEzi3NirEJL6vdehP9gRBCNhtGe3rgJ+NSTxBns1QmoEYk2Z5t9MbjOH3uPKI9PQhHImJ/4yA0LaclKweFOHhcLvEp8rsdsNGagQ7NVMO2UVJJVz3aS0ryl47ZYUugGR4u6vVKD9Iw/HRTSr2dZs1Z2Wz8vgl+5nCX75nqSUNt3apJoSlWIodAfx3pJgMrdu1XOv0lvQ6ZK1srrU6lQ6YuZyot1RarLCZhDNxKg1Bb5nSsXVQAV2GZia4K7Sb4MGiZ3hGDlkJqtCUIncmNDqHlc1phTmvVaIgkhLkMhGgNzqr6VFUw17oJgub9XwjS+r7z59ldsBI0rAHRVH3dKkxVWtbkRPp/RKMqZZRKRQlaTESzmQwqtZKgQUzOS8UaNg9yePBsFdvZMmZOnsWF85eQiEYwOtiPSNgn0BsJWiRqNYkesD/WbKJU5ixWDofpHLL5nCjYzD5+gidPZ2UgmJ+ZiRmZuqz8CFPG6JslM5phBAJ+CVxXr15BPB6TJMw8CxYghDjZzph9+gyPZ+cI2+DIieMYHElJm4ZKMURteF7SoSNfLODZ83kZkaGY9aBYr/TA5/WLsgaDq9PtxcbWLr648SWy+YKMpth++cJVWSsK81UBx1CiaUaoUjXTKzYDlnq/CkW9KUFAYg+0K66usGj9LAGQcyE8fMQOQ/0sD+Y6D2yB7fLIl3hQ0C7CJjc7qM0QuYl5ZjOQlVtNlHn4R3wI9cdRsalqrV1pYHJgBMuPn2H/+Sp8vhBsDfouKbhG7OR1+S+VX6uFWCwijb7h4UFsbG8hU8gLu4+qE4RyaC/fl+zF669exo/+4/s42NuTA4PZKYMg8VaxN2C5zeFIwjws6QmbMNsk3dXrgcPrhsvvh9PvgcPjliqFLMVyWSlTsDTnfMTZc+exvLiIjdUVeD1eVMpVYci5nV7lCKrx8FRqUB4sG6ycw2FFRQYeFxpp8Bw2ZlCT5jAhB60Tyc/NQBrricnrZKaqQX8pS2aJNk6dPoVCvY6HC4syke72eZEc6JfFHw6FRQomFAnL99Z2t7GxswW7nWrSF7G3uy2wz+eff47Tp09jZ3tHRG3PnDguQrXcWNtb+3A5fYj5Apibe4JavYJoIomTZ05Jpra6TkmmbRRKBbz12lXUDg9RSecQC4YxMTGF8SNTiCXjApHy2sUdG20cFguYXd3CrblZPFqZxUEpq4KWcB84Oe1U9gi0paD6ea2OvmAY/kYd3752DaF2CytPn0ngoYROvdZGiZBLpYYTx49LBcZ1mEqlRDUkGA7I75PDU/IuZUPBkY+oxwkPqzrCf3rgWDkz1DTxQGWpKvkjlMZno3QOBWrXajBd0kwXRpKBYf1MrVCUBBWSAnRQk+uSZO3FgWMVXLoMQEOYUKiIep8ufKkqDuvgVKcCkjyqy67rkC5kPOBFby/xzhIlnK7hpRkU7gY+PQ8qr1F9J9lfutfeqV50rWqgNrfTo/vtZli3e10mkFoDmIEPeV/MvTH/3oX6VIXK6kRUaSzzpSZBUKeY7gvywK4oUQXzbEy1Zr2X3eDIc9YkJWbUQdH/mXjWahU5S2gYy/OB38tnD+ER+LCB/UwVz9b3kW+5ER8cFTieljvnTh2DV0hCDkliSbbwBwJw0FqKtkuc56oqSj2diMks/OjT67hx44bKi2w2cUbv6+uTeU/OYrHfRCk6Vnz8fDxbLl9+BVeuXJY5R6ebMDWdNuqim0qH5adz82i0bJiYPoJIPIZAOKT5C00JWq1aDemDfezs7WB+YQF2p00smUjJJ7pBVi/9ww4Os0LGY0/rxs074uYhEO7PnDgvPS0ueOUk+uLgoQy1uhQVtst+efHvhALlITQVpVqV+0BNWD/cPEpFWi20tpABeOOKzCbozluj6gMDlgoEbrHx8Es/il+8cTxwi3TdpYFYLIjoYBKldkNZizdaiDi92JhfRj1bhLPJXpIR02yhbVeinQaz5mKNJ/hQ45g5OonV9TVksjmppMhOO3fmFE6fPInx0WGE/EH89j/5bTEoFCV63ZcizKb6AOoAUD09mwzckj5K5QsPVck9HqFqUwaKEkSsvhhwDvYPJZOiBAsVMr75zW+hlzb1QSq0u3D37l3Mzs4il85ieWlV3f9mE8PDQxK05ufnleKB3S4Bi39ymp5q8xzsJYTIoMV7LqK5bo/0Gr2aqGGck3mUMOPkz7DSmjk6g9HpKfz4k0+RLuaFRUlGEUt0k5xwMfNzcTHaXA5cuHhZqjHCZoQxrn/6CX7229+W993e3EQiGsbh3g78breQVQK+AEI+H7bWN8QfJxzvwejUpJBXgtEINna34Q16Mdzfj42Hj+GuNeCzOzE1OYWpY0eR6E/CF/RLs1gRgWxikbK0ncXt+VncXXyI7fwBKs2ykv0SWM6GlswHtgjNC5QS52ZvNvAbv/BzeOfcOWwtLODJg4dYWV4TNflSsQ63yyPMxZXVVclW3V5ltjc8OoqRsVF4mZCQBME9IkSIFjwMjGjD7aJZqVPmvORIbpIWrVAMkVji0Ln0pNRB0/FTFjsePbsi+67rJWVYiHze5gA1h6G1olAIiQpC3S/VQzPMN+vr+Tr2GA0rz0CNVuisU02J6kc3OBioTgKgfC7FMWNgkmrGppJfw1QUZqPOXnXzoSON9bLGoFyjnCPqcLfJTE9XTV51R9SXuQ+dfq0FZjXB2bxOBUs1jmBer36vUvNR90a5sP+X7kH3NdqCRrUdOwFOkZ26tkEvVqUqQVCszC5TkpGD1Yr00lptMXJkcGFST7NZjs7wrM1XWlg7KKHhiaIKj4ggnDtxDAPxsMiNsRqVPqrMT7nFFZj7W2jpTK6pMtRo4vAwgzv3HmJx6bloF/I8Ius3meyVkZqD/X25Phqu7u/u4eDgQD4TiWBjo6Pi7HCC7ytah06p1uYXFkW6rm9gEL19dLewyVlBQh8DMfvw2xsbePb0KcrVsiRWNHplgXBkelqsTzgiQW4ErVYODtL4yQcf4c7dh5I4EimzfePYWa37qdWXpbJRStJq/gRi/87Nbh6CmPAR0rLOQGj1Wh5UvDlSZZGVZncK4YA3iVURG4FsvrGSEKV2nRHywJff57QLcYJ2Fn4fHSvbqFfrKLGcZ08h6EdsZBDOaAC72bQcjE4uroYdB6ubqGXycLY4BKrkQGRBEiNX2pgK3nTYEAz58c1vvYeLF88hm83IbBP7NZVyEf3JBE6eOiFaV7lMDr/3u/8U+7uHmkSiaPxcHaTQ80/OM3GAmSQGqn4Qx03292F65ijefP0N5NIZoY4T5mAvZvbJrMB4fDg/+eADqTAuXbqEt966htRQLzLZKp7OPsX21hY+/ugT/OTHP9ESV02BM5lBMfBxEagZCa2QTcuDckUwaVZfLDNpfcJ7wMOWSvXmYKry+emeFjc04VL24ChX9cprV3Hj/gPcundXelc8TPOE7QjzMvtk708fWvS5ev3Nt7G3ywrKgXKlKAygn/n2z4p0DHUWOXV/99bnch8mR0cwkEiKf8/ywoKIg1575x08eDqHhwvzCCR6kJqcpPwHNpeX4MxmEXN4EHJ5MJpKiTFkrKn5KAAAIABJREFUL12KKcPkVmr2XDfFRh2bh0Xcmp3F7cVHWE1vodIok+EjB6kYy0vQotKBXRyVIx4PgvUqfuPb38bPXL0CD3tUTfbfFvD5rS+xubErvlxctzskugQCEqAy+ZzAhMMjo5iYnkYoFIE/GFQNbunBKLiQ8k+ExBisg6y0KUPE8CkzR9pWg9/j5+CMlPRyFKrBaMvDSx2yDALcfw4loKwPQ4Hc5RDxdCpxa/XFRrf5hUpqR1Xe/E/gRWNsqSsgc7CboGCF4axVBf/eJUC8SPaQ0RKRZVOBhJ9HnB/Y4NdUd+m3GPdlEmGENOSS61FjG90KRgKgaBcaar4KTuZajdiw9fpUwDHBQAc741Kh4XAT8Nlz5u82/Tnec6PTyT4b77m6p53QKH/pwoSEBTkKpM5Lub+smtUFdEwkRf1H+7XpOR6B4ngvzIwWX8+EmnOTTCYJDWZI7soUUC3l4GhWBQUqN+xYPyijZPPD5Y+K88GbV67ADVpENeUM5XuxPyZBg+gBxRq09xsRHspDPV9ew5O5BQRCIZnrGh8fw+TkpFDhWd0xaPF85XVQTo5O7BTHZhAl65azmYND/bhw4QLGx8fl/TK5nLQnSAThuai+FPmFBA4iQU8e3kc2kxOGNs+pkRG6MhwVMQdRYJKqj84dLWxsbOPDjz7B3PyC9Mto4WT7+rGzbYWtEs80bLNuFiW8EGE40UJcZXfMIlgtUWKTD6BRN4Z3DVmM7E+RjEHdKt6oYq0mTbVKvYpancFLPWBmvypiqkxKBn+dDlFfIMWS+LNbNzoLlQqaTjdCvXEMzUyg4XNheXNDqgvR72s5cLC6gVqmCLF5ZGKrm7eKxa9uhmx0hw2Dg334oz/+fQwMJrG+siKMwbW1VcFxmW2NUfokGhNH4j/4/T+SrISBl+oVNrLkmEX7vOKmG4v3yA1OZ9IC8ST7+3Hx8iXJmiaHR+B3uvHWlcsSBH1uF3K5kiym3f19/F//978US4ETJ06IfxWH+WhK+HR2Fqurq/jy1m383fvvC1RAV2IO2/HhEgdWHbhuE9pANzw0jJwMF6tAHB63VMG8Zt4zBmlhw2mFcQZCepUNDg3h8rXX8fGNW1jeXIfd65aFyKyIIwIOWpRwSJo9sTbhX+DU+Us4fuIENjfWBdrj3Mfg4IAs/lAggLffeB3VYg43rl+X+YzB3gTS6QPsbW9LonDl6htY2tzByuEB6mRRej0SYFCrYDwaRioQRcTtRTwSxcDQIJKpQVFup7u0DANTWqrRxE62hPvPF3Br8QkWt9dQqOTRaFKHrS0qJ6y0WlQnaNpkTo5swnCzgV//1jfxM5cvw02NRyqROxSN/8GDJ3jyZFaqcBbu7EEGgiERVqYuJB1i/cGwZLM0qhwdm5DKy+P1SQZpBpBZEXMHkSrvcVCJhWgErSOohScytUI516YnnRmqzoxYpxpQ2oemQjIHpyFlWPtIqioxtHZVrVlfr6Khchhm9s6/m383VZw52K1VgnkNg1b3yzCCdf9QnxEm6Imbrbhkm59QkUx+F2E43cxX1OkXPcDkGnT/TaobXWl1qksdnEzlYwKKtXoy/V1VvRrihqqyVFKggqAKHsq6XpIH6YN2KyHrfbF8+G7Q0a/thLdupLO+vDN7+nJPi2/KYMHzh5qUDBY83AvFKsr5LGnSEvjpsp0utfFkcQNNZxAzM0dx5RLFC1gts1enVNcV+Y2wXVWR4VQclffIZgu4ff8hbt2+L60Z7qVLly7i/IULgtwwCDMIie5rtSaJKM8p/r+0ITKHEshpncSk+djxo5ienpbEjsgMA7L5+GxvkBuQy+YwNzcrlRs1XhMkVsViOHr0qAhbM/gq8gzRE/by21hYXMT1z26I9Qn3yvBwCravHDnd5uGjIE0Nc8nftWWADJ5om2qdkbHqYqkmsxd67I9xSGV+CvKQvrPLhXK1hjR9YdiAVRx5yXzVopJvKJsIvTGZrdNaPRHvkYzD7bRLaUuyAtXcE6lBTJ09KUoYC+trEvXrpQo8TTv2VtYFHqTDFt9MzbeYDdW1Y2AQowryP/v9/w0Op00qmiKHh3d3OkKWfHCshm59eRs3bnypKku7A8F4DwJDCVTaTUTjcUxOH0Fvslc9WDoYc+6s3YLP75feTtTjxZmZYxjs7ZXZsLA/KE1J9vqW1lbx6eefyX1kryQaDiPqCwqubAYCOVN28+ZN5UbaaGJoaFge9MbGhmTs5qAymaIJVoY5ZTYzK0E+HC4mZn0M0lyY3Bz8maGhIVm8DrcLqclx3Jl9CoffI8SYfKUkB6yXFVa5KnNNbrdH8G0+31DvAL723nvo60tgf38PP/nJjyVgMRAODQzi1PEZlPM53P7iCwxEg+jviWDx+QJ2tzfFjuHsuUtIl6rYpB+Py4kSK0NfAPZmDamQH8OhGHr9YcQDIST6EkgODQqTkFWrCVokAKULVTxeWcLNhVnMbiwjV2LQqqHdromKPTM/caNoMkC0EXa7EWk18N+8+y5+9rWrcNUqcGt4nAcWyTLpwywePZ5V7q3FklbUF59tbG3vwucLitUHlVumZo5icHAITq9XTCu5lnnIkGUoKtvtphhO0gTU7yXbUEHKSjFDDZvLaAMJC4JYKC27LrRllyEwcwh3QoBmiplnbYKYCW6yNvgarZ4uUKAeS5F92OYaUCQjE6hehhytQUCCkYblutemBpYZfPl+pr+jrp+JLeWVVaASdEBD2zyIVBVi+mc8R7peXfKZLFCkSXBNsDGUMBNM+XpDzDCVaJehqWlWGgY0rzOjIZ1qTg8MO5zKudj8vPUemPfnv5tKzQQ/s/f+s56jRXRc5PAs/UfphWmIX4g9bYhtSTaTl75qpVRAvVZWChKkNNl9+PzLB1hY3sKrV17D5SuXMZIaFDNUCvCa4Mc2AP9jcsmgzaqQ77uzs4uPP/0cs/PLkrj0xHuQSg1JgkuxAibGxkKGg8pkMhMRYoLF2cVMNi3B6/DwALFYVM4stlsorKusslUyQuX6Qi4rVRsT1L3dPQk+tE8hK5G+d7F4XFidpoUks8Ii5N3G3LNnmJubF48utqmo0mF7Y+KY9LQMFi1zLYbKbm5yQ+G+DF1sessi1P40YnEvg4OQYblak6aQDREz5cbnTarUVYNSspaOxpqCDeR9pd5SaYDHSRzWIbiqRGraCVBiqNVCulBE39goZs6dRsUFrO3tIl8ooJzLw1VvYXtxBZVcAZ42pXi0RIrxAxNKrZCMmQeiNxnH7/7u/4pkX4/MPO3vHeLWrVtSvh4eprGxvinYLKEhZs7BSESudWhyHBe/8RY++fIG4smkZAPckJwtoHryYF+/LLYvbnwmQ3u2Sh1hrw/RYAi2Zlvo44YZxl4e3Uur5apYkLSrNZk5IzWUX1w4hO22NrYsNiOUMfIoir5WlbamcebAsvYfzb0XaJCQhTTLjSGmgos4oEz1dxJSWuzDxHuQrxaRzmXlc9MuwAMbCukMHG0bQsGgkmCqNXDh2jtIDgxgc3NNtBQXFufx1a98FefPnRcKfKNaxu7mBh7duYOBaATJaBB7h7vY2d5E+uAAZ06fw0GhjJrHjazdjjRFfkmjbdUR9bgwHu3FQDCKqM+HeCKOfvb1kr3CmqToqhwcsKFcbWJ2bRU3nz/Fo/UVHBQyqFZpw8KgRcVqnW12gpYLwUYD33ntKv6rN9+Ep16Hg0rvhOvcLhBCdTrdolW4sbktCQyTCe5IvqZcqggF1xcKolrjoG8bIX6+ASU9Reyf/QbVnFekC2FQEg6TwOWVsQsOIAtzV0RXxbZbSDYcQCXBx3ogk1jHZ2ylt5tD0lQFhllo/t8ELVrk8IvrQM13sf5Tz597jBbwL1cTJvBZe2MS0LSenhVSVMLBqnoxfTOhjteVPqmQVcge4/yRnlczAYFJroEuTe/LBE5hAZsqRtPhDW2dUmvmd1j1Bvl6K8PSGpCs8KIhKwnbTmBAJdjK38X+rzWRN8/BGqSsiYEJUtagZapU86e5XwxQimHdJb9Ye1pMfslm5kxltch1Rnmnkh5LYC/Xg+fL67hz7wmSAykEojFcuHhJAg/FEigwQGhPkKMmhXcbyp+K40T1pmgMfnL9BjKFmrhIULRgdGxUemnsm7NQIBOQ5wz7oEQQ4okekXrivmOFxc9C01cyedlnJxeBa0qINHa7jLSwJbDyfBHFXF6o7LVWTdCK4eERnDl7FolEr6rydeGk7K4UgkQ4m24RLB74WRLxBKaPHIHt6vhM2wh2krXUocLqaXmZ5ZBBRFJiFZVbGmXMpki2qHO2StHb+b0qCRmdwUGt9G4kWcw8l24uCygoTV0BGuVPkiFYqkZjYfQPDkgWlsnxoKcQYw199IlhpeVxYDeXkQZiIZODvdrAxrNFlDljIzqEyo9H4cgqWkrQsrF3x0PXi9/+X/4JgkEPPvvsCzybfy7OxbSK5jCveBwx2/Z4ZHGdPHtGbuR29uD/Zes9gyPNsiuxk94hM4GEtwUUULbLV1dVd7WbtjPdHI4fLhmkNOIsyZXIVVDUDrVSbIQiFMvd5b+N/bPUhkwolqQoSjTD5ZJDDofTPT3tq8s7FLx3mQmk94lUnPO+B2R3sDoqqhoFZH75fe+9e++5556DN37xa7j75DFOnzuDpdU1MSOpAMH+F31n7t69i2Q6qZ8j9blBHTFuAlaeHGSmhD9ZQuUqKtkCXNUGwvR4oi9NuXQg4snqhxs8lUzr/pvm7iHbj0GLG8VukvYM224g5WXtHkQet4KmhXrZF+NC48HMils02ZAPRZ8H5XoF4SiNE0npd6OcyWJvK4mQP6BpemXRbg++8OWvIFcqYX19TZtkZXVV7MFTJ09hsL9PNHZKHm0sLaEnEkGAh5tnHyuri5i+dx8vXH9eCu/ezi6EBvpx5/EjxDsTksYa6O5Ef7ADgXIDIZcb3d0JTJw4ht6BfjNrp0OLoUDtK8ztbOHG0hxuL81jM5NCsZwHXA3UWzWHDMDcyK1eaSzoR7zRxJtXruDnX3sNQR4UnK1jH4CivJ+Bd6jRWFV2+fDRQ2xsbGt+kKy/SDSO3SypxGQ7Gaj7yJExNZV7e/vRRYJNNKYq1yShzN4Zm4w4LxlfJG2QqsxnyspMo338H4eEcXBoOxWJrShsxt9+OLYHLZvQtBl+tAnrUpXAEQxQRfhZYoANVJ//U9v2c5R3E3DMYLA9yO17c39oTs5RB5FqB/uHBz01fkwzz2iqSNvLc4arOZphxWgdNXVbzbFPbGfPrJ+VrRZtpXB4b2xf3lQdfBJ2CJ/9SAYuubM7UCH3fjvs2N5LbB9etp/T/vvBs2rrfdnnZa/FkN4OtQf1HJ3/50gNKxQGLR725WJRzGzqbLJoEMlCmqluLC+vYyeTx+L6Ftx+oy1IkgQPeH4eVlkMWuQQcNSFqkBUlP/wo4/x8PEsmi6/7vuxY1NKXCi7dvz4MecjuZ3gVzeD92XOd7lNNdbfr4pMASwcUvIlCJotAwbJWlVuysnNLawvL8vAlnvX4/fKUPKps2flvaczmWeYI9Nl+5G8AAoszM3No1jICxmiQs/RoxMMWqc0z6wfZublDAJL2EcwAkt3p7HJgLXfRLFSVVOM2ZECFxelQ6WFz5i+2QlzLSBVbM6sEbNN60MkOwdDR+chwk3DjDTGqelwEBeevqRDYGFxHuVKVTeud3QI40+dxH4kiEKN8k5lZNN7QKWOtZl5lHazoCsLL6w9iyHrz1yTEHLEYx145dWXUKZd/J07ojnzszFQce+aBjIt5v2K8i+98rKYfoubaxg6P6l5q6//3Lcxs7CAZCqFZ555RkGKMN6tO7cxuzALt4+9NaMkzUM+FAooe2Bgyu5mUaENdaGKWjqLmDeIfRrA5fNiXXE+TYePbgsn0c3z4NCr3ZR0xz1QP2Dh7oDWNmNVwPKauR9maqTQi4rPwMQMr0k2DpvBpGBTLcPIOHliEczsbCAQ74A/QgflDjQrNXjqTWzML6qvZUYcWgjH4vjmf/lfIRiKYHFpAYmuTvzoR3+PGHuScKsiu371CsJ+H1aXFlBMp1FIp2nwjVIpj9TWNt547XX5jaU4o0JjuWIRJ44fx8zcLI5NTiJQb6KysQ1PpYZIOISpk8cxfGRM8CNnOgR9sl5vtrCym8KNxTl8PDeDrdwuSo0yGnUmClV9PjPYKitoxP0BxNHCly4/jV94/UsI877z0GWQptSW5vYMgYHO2kwYaCLI20x21fsffoStnZQMPonbsFIlK7ReqypIJXp6JOrb2zeAnv5+OQew/2Xkb7zwkXzg3keLRqXqcXk1E0hYMUTqMlmvmm90xja4ryiz42gVWt3Bg8Pf+l+RVdlmbGgqKpv0cPWb3g4/j+MeJFTDTkq1V26fZ8EdVBMNA8MdHMIOWYFB62Dw9wAOMwFa0j0O2YDVpCXRmKBo3p0HKA/tz/TVnKRZFY4zXMy1rerJkWGyyZutgvj/fH1LlTcBjYHSEbGVHqDZB/Z6ubcsrKnPZqPR5/60sOIh7PjZAW4btGygOkCZ2tiMmpNs02dUcHSSeiOObZAnDRuTCOEI7PJ5MbHnytxvtJCnmvpmCvefzCFTqoiZS21B9uPHxugBGBVhi1BdSTNgZCzv4u133sHaZgott0+tASrtUJj3ueeeE+XdVDp0YjaiEHx/ij5kshn4PT5MjI+jJ9FtelpUJuK57jV2Vinu8XwODx7cQy6TRdgfQKyjA9HOKKampnD5ylVVbkbuyklMnDaOTU74XFZX1yRQQHo8nxH7bazoXFdHThoihiMZQzYcc0UqW1i7cVZTLCnZyCcfn/ioFisDlTMHYyX/Dx6QkzmYB2EkUdozEJuVKLIq6zFLhNmoscPoxMnTpyRkura2JpViWj/1jA1hYGocwa4YKvUaquUKcjQ/zBaxsbgCd7kBVKhGb7S7DmAB1nIO7MlFxyyEWCxp9cVCSZCe0eix+mFOx43kjVYTV595RlDZTiGDqasXdKA//9ILWN9k5v0YL7/6mhbG7Pwcmq59vP3e2/AGqHhv5rp48PNgYzVK9qQ+c62JZqGK4lYK/ZFOdMCD+fuPjU27x2T7PMjYQ+LMj0wypUZv9AK9HuNHZOazjY6ZCWhOZWyekMMgM2oAbjeHPE3Ln0e96WmZgXE+94mpKcR6u3F/cR55VwPBngS8kZAyvoF4AtsLy2gUimYcwedGsIO+Wy+L/cZnx17kBx98iImJo9jZ3tHiff3VV5AvZJDc2kRyZRXJtTXEYh0SySQ0weSHc1+hzi4sbW7BH4ngpZdfxcPHjxSQjvYPoJbagztfQBAk0Qzg+Mnj6ObwcaTDSG45WftOJoc7iwv4ZH4Oy3sp5Ouk8mbgleYctUz2UeXYRAsINffR5fZIxPO7X/saWFNSMcPjaL4poFPsmU1tbRFDPNJB6GTpyyurGqTk5jJtWreGxzkcqQaEm2vALTUS2qqQcUjom7BmrCMGr8+pEq0dibTt6OMVQMDvQdDLJMMkdWKL8gJESGCFzVkfUx2bB+9QtWW67OhLqpFs1iD3g/an+mh2TsyBig0SfxCI2mHBz1dOOtCdbMnuL1vl2/P9M1CZQ+biv9kBXFsFHfbEDnvqVc6zCd5ziBmOgo4J0qbqsj9HZQ4bRGwgs0mb/fPg+wkRO+aLTBrYxrCVlBTZ5Xt1qMZhA6H9TJ+pOEka8xhWtSoz9U4P1UDsz9hDuD3u2UTT9sMslEoFddkFOVUH7xXPpWKhgnqlInhVsnlKYtxCeGpN4O7jOaylMsgVq4h3xNHP4eBGE4FgAL09hNEjMpFlBcQk//7Dx/jpBx+Klej1BUSEYC+KrMnnn72GiOSfzDmo96jVVKVxRpb9yHi4A13RuByM9T1kIfvos1dGvpCXpNzs9CMptpPUkujq1twt9+iLL35Brgpycjb4iBJmQ50wkl38xeBKFXrS/guFkmTcTp08qdES1/nhE5JxYlDiD1JrkNWTNPjYLGTPRg/GWIvoIqXUbFhM8vUxNAoTdA5y//bHxH3Whks7/6Qm54EOm/kiozWxUTbqSHDo7OpUn4ny+sVSFT1HR9E1MohwIqZDmsyY2ZlZtOr7qGaLggd9DZfsKSykps3KTM4qdjv4OKmZcvXlZuDnkyqAYRqqnaaHZmy6J0+eEJMuVc7jre/8PBq8tx6XAvnszDxef+0N/dy9+/dEJPnrH/5nBMJB1FqUR2ohGI7ofpFWXqiU1QMRw7FcRSNTxOTQKM6OTWH29n1sra1LVYKlfYDZt9ev4EL/LX0WLliyr5zxAttvNKrdVoG57f4LiqLkkFsBghuNsBqbimICNhqaISPjkyX409efxXY+h7dvfgTEI4gP9MkSnDBmObUHD63IfT5E4h0anGaMZR/wqadOY2R4RO6iL734kgwvd1M7ePnll6TbuL29hZXZWexub6txW69WsLSyKDWSgZEhjE9OIZ3JoeXz4cjRSWxsbSGVTOJIbx+8pQqCzIpJe43HcHRqEsNjwwjRfpuea07QyhZLeLS2jk/YwN3ewG6F9N0c3I06PO59NFz7qJLg0GwhAhd6vX48c+IUfvlrX0WX2wsvyQhNw7yy61Mwb9vMjZ0Ns4ca9w61227fvoNkclf7IxAK635W9Ix8Yhuq19uoC1ahmjzJPqq8OETuJ0zjzEo6pA1K5YQCXsSjEfikWl/X/JcSFbETTMbCJEX9FunyGcq8CCdCC0zQ4i+RPByyhFnjji+EnXFq26M2UNlD11YNNgAo8XIqB0qbWUNHBlGrJq/31NDyoWJ7ew+s/YQwSu9GiYKHK4OaPJocuJVUfwZIrwxEjYahkgcJ8jhtAAdC1L383IyU6eEd9tyk+ehA7naAmu0RG0g+D7/a+2A/v4SKCZI6Qri1RlUfx/QvzWu3f1Z7rw6CWRtr8SBwisRpEk2+j4IWhXTrQKlQEPTebNbQbNSMAjyHf1suLKxuI1NuoLOnH9GOuNjepooj07Aleno0HEEgGNR5fePWbXz4yU1JJHV39uLY8Sm9J5l5J04c131nwmaYpQbloQReXQSzIGLRqPpT9vPy+nmduXxWlHiO40iZJxxGX/8AIpEOnd+MKWOjY5g4OqH9z4rQDngfeLk5ZzPnTWeePNFIDKHbY8eOKxjzM7uO9U22qA3G7IYZJQ81LjJjaufsiza5FR3qbJY5sB7huzbtSUl7fD4z+axS9OFSdfK9AxsHBS1HgoQW674AZZb6DkgIqXQGHf096BwbRKwvoUN9Y31DRIrB3n5srW6KPdjMV6XIrRLcNjrV7TMVopSkazU1GzV053wW7W9nsSsbcibzaX9x8sJZBa2iu4nRi6ew7/dgc3tLh3Q+m8fVy9cQ9oewm0pha2sDn3z6kVTiq+4WKq26ZhpIJmGJvu/m/W7IH4s3vFWuoMMXxGh3P1q5MiqZAkq5vOzpWUlquJJ4caNlKiMe0ISJnGZ22x0XnGqx8gMsX9CP6ZEzK7c4sl6XdGwnAeGCePX113H52lVsZTP40x/+NQI9nTh75TLmFxaxvbqODm9ASuyxeCeiPXGk9vbQ3zcotXk2rinn9Hc/+pE8zS6euyD/nYGBXuRze5idmZbMU6lcwtWnr6gJ9cnHHymbmpg8iompSbi8XiTThEMaIocQ1vUyIy4UEaN2YrGsWRUSHSamJhDt7FQVQ0V2PjOOV8xubuGTmVk83FxBqlJAsZgF6iR30IKmJUktVq8EMHsDYVw5Oolf+eY3QbEqDnB6BSOaVW0FbQ+s3tUjPNS743qhRJNZV35RdG8yeKV3NQjpYc/N45WFC5/Lzk5atub0aeOYABvR4XBE65DjCDzomBBwjs2K80oz0e2WsjyRUGOEaJIeaoVKoF20cmptOs+a7K0mf/NdD4OWrl1r3BLszYyf+t86aG1FZuoBo/p9wFU37GAKaTtVCr/HCMIa1QsTUE0QVaAQW/hQ+9CSGdqrGNuTslWbDUi8VjNs7PT/qJLhBC1LoLDag+3v2x5g7LUYuM9Q7KWDaOE4p4/GQGtV7a1qu6l6zOc5JIk4NiqUOaoaSSm+HjeXTertMLKtbG3Aaq9Ymazbz2sPfyPU6qgLscInslWrIegJIZ/Pqvpo1CsKXpR7EnQHF3Z289hIZvHVb/0jDAyNql2RTKVRI6TNIMp178xicvRlayeN7dQuFuaWEI/FNZ/FRME4KcS1hvT8ZCnFHlhRs7IULGCfj1qurNaNEek+8rkcSsWiqOyP799Hs9ZEmIpDiS6xjFeWVrC5sSGkKBQIC+Fiz/f5557H1NRR9XPbDUz5mUl4Iqubc6eGFn9alSCrR1dvx1BLzB7HJ8tQ9sjGMiK5PCAsHd0ejlaCRnrXVn3aiUXtGYX5u5nst4u1vVw2WoR8jUMleQYtVj+UG2I4JIOOv/hBiMUGEnH0HR1FqCuKre1tbG5sItGVQHdnN1YWFrG1sIwgqRhKNc3sRftmoOkhFxUzA5aozMqYBatZ7DYMSV63ZAMF7wANdwsjx4+K5u6KhVCJeNHyuQWh8lpLhRLGR8aRiHZhZGAQ7/3kJ1hbXUZnohOtaAgtv5kb43Ad2TvKdqm7WKsK9mvR1ZV9m0IR1XwJbjZ4uOAaLVBeUQHLOXu8YLPeDTc3c5OMNUoDGbhA99ZhgtqAdbDpjHqVoReL/mwgJZMVGwmZyckpfOMb30SsqwuZWgF/8Gd/it7xMTz9/LPIF8qYezSNc6eewvvvvouTZ55Coq8bf/mDv0JntBMXzp+HP+DTs/j4o0/02r1dPZgYOyLaN6sdEiuoW8hDj70qj2sfN2/c0GeYmDiiBjFn13iIURuNlNiR4SNw8/Co1hB2u1HY3dPn5EzI5LEpdHYl1P/jc+TRWq7VsZRK4dP5edxfX0GyXECmkEGjUhTlHO59VFo1eKhG3wJi+24Z0v23v/RfIME+034Tfq95PoLNbaPBwdx1wDgzk5bFRx81XpMd8mVOtr/1AAAgAElEQVRQWl1fx8L8IjY3t2Wxo+Dl8sg9uVo3Qs48EOJdXZrx4lBnMEQKv18QNStf9tV4NEhNm+MN7HV4CNF4EfB6EQxQnJkJTAMB9jlUSDh7jlk2+0POwjHViOkZfx6y4h4U889xJ9f614Dw4cFq97Xt49j93F6R2ODTDi2qihGUaU6Pg0SqzZ3ZyiTZiuPwDLHVl6lgVD2pejSVlaoap3dng2B7n+0gGNhZRieh/vxnUbKsYP45eM8R47X3ywZvvodmjxwPLP68qh6nArRVnr2Ptmr/7Nl3OEdqg6LuqVAhc6/E/qtW4Xf5FbCoScigVS4ZWrsRqG2AHZHZhRV85Vu/gAvXrpt9lExhazupAEadP1asPOcYeLyBsPYzAwJVKMYnxkyypB6gqfXIyraycFLWoFKRLwg3WwlcJy0mLjUUKkWsLq+IhNao1pDPZNEdSwCdUVQ4ljQzhyLHX+IJlPMFlIsVsVTZ6+ZsKglb9Agkm9tU1i1VZQxakpqjW/vYmLzubBXrioYGWnKxdaoni7c6qkcO864dAHQ8tw6ClPkJuxCsLfbnD0374JwfOzww/4GgRV1Aqo1zToZ/V+mZKwge9HfFEOyJS2h3eWVZEOHg0BBGh8fEanvvhz+Gu9oU/COqZ9vC0qaASxmw7W/RfoIHBRvoDFoHDd26kVOhN1LnQC+6hvtQaDXg6YygEfYiWy4iGDFsI5kF1vblhEz7DjqGcqiWAsCxoT7N7JA96CLswVharyFAodd6DZ3BsP6NM1zsd5VqNRRLRVRKVWl5UfZIa9nJ+ujgxN8szukmTMiI/SUqCuizymnX0qTNocvPzEydfzJTYcaSKeTMjB0b2YJiAlI+OTY1heGxUQyOj+D7f/s36B4ZwjMvvCAlieXFRbzxymv45MOPxIgbGh3BX/znv8Td2zcFeXFjffGLX8TkxJSEUcuFEvJ7e9jeWFOl1RmLIhKOiNnESnG/WUOlUMAgYeDOKD784H1VqszwjIo2SwkfYtE4YuEQuqIxqcMTijp+4rgOegYtNnUJKbNyZUDYzOVwZ3lJv9cLGewVcqiWc3AR+vPsi3bLw4GUls59N84MDuG3vvMdxOFBxOXSbKC8l3gwagTDJxkaS8XVgKtDMFLj3hnQPjzAjVca1+baxiZu3rqDre0dEd49Gob2ae6PBA8+D+YfJG2w30AIh7N4gWBY8l8c/yBVnTqLHj9h4ZpIJKyOggGflLgZQwkBRfwU+DVOwzzcDdGB99kqPhi1BBN4zAFpNq8ZYWn/1U4eaA9MvBcSBnAQDP7MPwT52YNYwc/xW7IJFF/PzlDZwPJ5+O0AMnMgPzPLaapBnlcH8KDGbUwAM4PJB6Yn5oxxZkLNYLFJ0Iy6j6mirc6hhQp5DFr6uynyTLVnYUr7eXlPrdI7v8ZK2TostN+7dj3IdqjV3osDGNphAZv/N4gKX48s46AnoDOQFU+5VECBVVexKGYf13uj5cbMwiouXb2ON7/98+qpEq5P7WawsLAkIe6trU1DiqByiy9gqvtgBC88/7wo7tRh5WdnbkHyB+dA07u7WvuE51gx6R5RjgktOWOQIFEq5NW7YkLOM4ju7W6vD5ulPGbX17CX2sOJySl0RaJo1UxiTqEEzm5FqWU6NiaBhzNPnRKqxnu0uroqgQKeZ3wWVMsgx8HeV1ck1N9SWe/g4+rbmxPdoZ8eCm4qC+Dh59xgE6hs0LKT4/8QPHgY2D6D7TpuqhaK4cLw+kmN7FIZOnpkVBqElFlKp3dRqjRQ9bpQbDUE8TDTEIMsxGHkXrz8wov4wV/8JWbvPUZYPaDDGQib/SibcD4vFz8jOF9niwSAEK3rqSXnFTwjiwCvW4zFrrFBsdEQDaDobaHhaspQjZuS//la7Ie4kVzdQMjjRWc0ilK5AFfArylxF8kUvDWkvFcqckImW3CgtxvdnV0Sn4z2dWM+uYXVnSSytQpy1GRkb7FSR7PCyosq6SzZqxosJouIrqacVaHWomSZ2KsJhdGy8A2fmQOJcKMMjwyhf7AfD6cfI18qo+lywycFB8PiCfDw44Cgz4PdQgHHTp/C09eeMWSVcgVPX7yEuSczuPHppzh/6SJm5mawsrqsBc2e1ZtvvomnL11BMV8UBMee3WB/DzbXV5Db29W10iaFArwhVrou4OlL5zExNoL/6//83yUaXC6VjHOAx4dwT6/pzTQakvYSLOp2Szbm6NGjGkxkb1KwgaN5mS5W8GBtFTcXF7CYSSFbKWmzgzI4nhaqZBO26vLSirfcOJnoVdBifyvAOS2HwUYaNtVZqJ0mpX3jsWi4Og68ZI41O1hvqhXjZGwPRY6F1OWHRPXr1bV1lCiG7PfDz15lwK9+MtGO3b2MpHKoSuIPhBDr7JIbNAfPWUmTfUr2IquLfTY6ZMduqivSjkneYMNd5p6k7TveX+r9yrSQnmxM2tgL4ols9rMGXVm9CFkxFU175WKDmc10DRHlMFjZoGahd5uw2qFdwqOq/5wgaau1z1d8NlDx/WwfUUHKqR75dQVix+ZIKA7rEqcyPDjU2kYVLDXefob2wGE+jwnANvAyqJv+HL9+qHNoei+HOoWas3KSAXtfbCC3VSGvyypTtH+2g0ClCvqwX2oDJyFCvX6jKSKGxgsaZkyGMmm5bEY9LlqWUJ2lWG4gV6pg+MgkvvT1b2nYn+MXVL1Ipfews7WNBw8fYvbJE61FzaI1DAw5ripmFFeuXhG6xddnMLQyX6b64j0394K0dyIXKyvLyHKsh4xev19SZg2fF0U3sJXLYjOZxsbWNk5OTmFscFT6sHTC4LwnDS4ZdHlPSQDheBMVkBKJLj0m8gQIzXLYncnw5OSEU/kbmNoVjQwemEDah28XnS3ztRgcgzK7ED9bhhtI0US+wwfbvlDaYYGDjM4GLTVqDT7KPhaZZR2xDoyMjqicZaazRnJCsYyK24W9OpuCTSQSvWoKctJ6eHQUX3nrZ/AXf/KnmLn7UHNbhIAI3/HGW2dQu0ClWByOit7JxUAFB1NdGt1FgwDtq48V7+9G1/AAFnfWFbxKAaDaMpIvHnoFsYJpeuBverA8PY/Bnh5VVPSDYtYgr5lCAc1yBZ5GHd6Gqbj4997ebvT19gju6p84guR+FXdXF3XY6oo4lb8PdPhDKKZZLbh0AKlfIONBssr20ajUZGRIR94ms/hCQbAAjeFkmOghg82F3l7a1ndgY3sTO5ksqi43/JGYRh1ICKBSCMv2n374vsYaBoeGce36dd2rTHpPzdNMehf379/H5acv48c/eQfZwp4ar1wTVEQ/d+Y8esgYCoTRKJXx+isvCMKaffIYWxtb2NnZ4ikvBZCQ14Pr1y7j9LEp/NEf/AHufPqpMjf1+7xeTJy7KFM5DnqzIiZxhOuSg80T4xPocxyNgxF+RsJhQLZUxez2Nm4uL2EmtY3ifhPRjgia9TK21hZRZjLhNTJK0f19jHfE8du//F0MUGGjVofP3RIBh8mNGGw8xEXhM2tcCZD6LI7letuaJ9TtcVkZLYpPmx4qWZscvqcRHwc7GbzK5aqSM8I2rOiqnDXc2BQ7VLR8lxudiW5MHZtCKMS+F2WrPOgIG5o/kzVW0EIEVPk01R+wsFnYC4R9DjNUDrnGLt2YHhiVGzoU1Ot0zaW/HvUPD/s3pidlKeKHM4H8mlXqaO9RtcN7Njjo30n6aOuLKSg1DRPNBjIL+Qnedg4IBc82+w97Pe1wv4UL7TXZs6Vd5cJWdaL+O1V8e4Vnqy37NfsaRk7wsB+nIQ9LsHAqU/v/B/Bl2/fbINQeKA+Sdvt9TtCy9062LdKmNO/LeS32stle4JlVKOaQ2ds1rLp8Tsw6KqrvZvOIxBN44yvfxOjUSWTzJWTzRWxtp5DL5/Fkehrv/uRd8QDY66JMkqHW76uvREWN0TFW+D49F1Y49pkpgWm0UC4Ukcnt4f7De0jvppCIxRBgYkluQDyK7WoZ87kUVnbTqGYLmOofxXPPXNfZ1ChRI1ZAh9ou9N/jZ+Ta4zqkqDTPKUMWchuRb58PFy6eE82dn93sIxdcsY5BrRF7k4ifi33iWEGL0eQoaTNraMdrbal8EIT0Qua3fVCyJHF+fR4ydKKE86+0RDFBi27CHNYNd4SVXRLOomROOptHydVCplZGpCuO3u4+CcKmk2mcPH0a3/rG1/Hnf/zHmH84jUIqrRvKuQVei5E1OXSN5aJmOcqeGYMelSpExHBYVmbM2lD/3SE/Iv20Qmmg+8gwSkEXSjUOATcQcHsR4oBeqYH81i6qezkkOmKolcpo1Wso5fMq9dmPYJbBQOon7VaK8U30DfQpiCR6Ehg6Pomi343HqU082d1BJeST4PDl85dxdGgMdz66KTZdrKsTO+mkKi2+dq1UxVPHT0gCKr2xhUJqD7ViEaW9PYQDPly+cBELi7NSp/D7zKxSsVbFyk4STX8IsYFhuSYz075w4RxeeOlF/NUP/hrzMwuC80aHRiWQyuyIZTspsonOTgwPDeHd99/Fjdufok71ilgMp06cxLHJEzLDDLr8CHk8+OKrL2J8qBc720lMT0/j1t27wrc7wkGUS3m8+eoreObK0/hPf/aneOdHP8JecltaffAGcOWll7G+kxTcwf5M0BdUpcbfVIYmREn5mGBH2Citu+gXVsdiMo0bi4t4yD5aax/Hjk2iVsrhzicfoJjfkxU9lSi6vD4cjXfhv/vOd9AfCsJTq8LVrGsMwO+osSjrZ7B0Dl67V7hWTO+njR0nkVyPM5tomX7G9YA9LVYdZONubG7h8fQTbGxsolwxDXcKl3K3lCtULqD/URUl+rlRUYWD1IGgIBU2pnsofcNrJDU+GDQVvwJf1dE9dCHg2keYbgPs9yn4GHkgVtPmmo0GYJWO4qzOqKDtuATbM4EHh51j4tcOvKG8puf1D1VP7RWHDWpmX5n7YSut9qF32w9SMGw7UMQYdIKkzg/Ks7XPhzkq/jZo2TNGMKZTDbbT8tWParMQaYc2Dys/5woc1Y/Dyzm8Mva0LGHBDv23Q5w2mNn3sp/f3gM7o6Vg59ybwwDZxrR2bJ8kkrLfkr5pIbunSqtSpvBtCbX6vpzdS9UmLl1/AZefexHVRguFUh3pvawcif/ub/8Wd2/f0TorlSoiUrFPxSrmwoXzUtJgEhQMGSuW9nYO4UIqvLP3Pj87g43VNYSDIZ2fXo6u+F1IVgpYze5iI7+Hcq2G0XAnvvOVbwlZYSZZK1QkukukhMxDErf4fowpPJsp2cfPwl4d9RJN1e4RmkLSBgsZt9vA3a4YKy1lkM6chEb1zWMSWVawiKFMcLPp687320VhH4QemkM0spmHsccwfZX2oGVWlH0XU+Ew8pNxx6BFWiSDFrMgzrdQEimVK6FC5fJmTfpz0UhMzWzCVhcuX8LLL76IP/7DP8TtDz4WIw91yuWwt2A+kGX18O/MJFh6UiYpSTp9Pi9/JM2PMCOV062xaWl6gKkzp7CTzyDc0ymxXvrL1GsVNAn3FWpo5suo7hXhZ+XlqORzAoeB0+gROv0EDa665aDMDHlgeADheBS1VlOvXQsHkfPuY7tRQ4kzOsEI3nz1i/IM21paVY9rdGIU7334IV595RXkdvcw/fAR3nz1dQx0diO1voFHt+5gZ3UVqJZxYuIofu1Xv4ubNz7A9sYKmnUaQDaRLRWxW65iI1dGkvBjIIB9rw/hKI3ejmN5aQXZ3YyGtJObOyhw7ogLyefVv/M+TU1OIL2Xxg9//HcYHhtBKBDEtavXcObkWRSyeYS9QYQ9Xrzy3BUM9iREJV9Z38Bf/+BvMD39SEulWi7il37u23jt5Zfwx3/4B/j4/Q+QSyfVk2GgePVnv4qFlTVpIHKz0Tso4Avo+XBdjE0cEdwZiUcFufF51xotrO/lFLRur66guN9S33O/WsTj25+gwrktOkrvAwl/AP2BIH77134FQ/EYvOwZNWsIcDDcIYWTWUXLmfZkTC0hdqlYwTqByyY8+jdRhc3gqmHBkQ1m5oLYU+DXuZ/Yd5ibn9PkP+8x+z8eD+VwKMgcVkOdEA97dry/HdG4kjjSfwmjdCa60N3bo8SScmMMXGbI04EHOcslM1QXQnqNgFwUyKSkBqLZyoblY+xSDvcpr9VAbodfs0mr5vwcsobYiOwpOQQJZvP2Zw1k68zjONqm7VWYPTvazwYbGvh9BlEwlirmFPrsOUK4kzAar4GH8OFZ5ggLHwjzGoED/m5n7dlzr72iNJmr+W169AY6J5xlKiIzQtIeFA2F3pyb7dCqrfJscDTnp3VSPmRaGgEGi1Q57hROtKQrsUaSKKhbqaCQy8hFnKoT7FPRm4+JWiqbR2ffMN76+rfQ1TOA3VwJ+VIVN2/dxn/6/vdFWuOzGB4cxvkLl8QWHKX4dDx2oMzP+2mJc2xD8LPspvewtraKXD6jkSLCfNQi9MdjSLnq2KyXMJfakCFsrVJDlz+EX/3Gt3F2bEJ9WxYu3E0c2WlWjUsB107A5xdrkcIR/OTT00804yW1FBnhmtEOJmlPPXUGExNjOn9c8Y4hPQWDYxt1CrvZZD9O5WMHIzYPxRgcqjH5D4lJkn3yD81lONjzZ2DFtqBl4UEGLZIvevp6cOr0KfWVuFiYcS6sb6FFu5JwEH1DQ2KzsOHf39uLRG8PJseP4P/+j7+P5cczCFDNOF9QNK+WDQvFZg/SFQsG1QTk75XlJZkVqqrkTXGm0elKzK/xMDx66jjyzEjpMJxOSkmDIpbsVfn2XfDT7sLlpWLQgfApDdI4FKoxAimNO4KhtMH2+RDqCKF7sBf7HiCdy4pt0+gIA9EQKl43am43hobH8czlq3j3hz+GpwkcnZjA1LFjuHn3Fi5eOI9IKITZR09w4fRTGO0bhLtex+Pbt7Hw8CHS21t4+bnr+K9/5bv45P238ejep/BQjJQP2e9HbHAEnzxZwIPVTWyzMvT71KtjGeJxeTVEmN7YQWprx2woLja/T1UhG7vM9vm8MoWsDk+SRc48dRaT41NIrm/h2ctXqfqJqxfOYXSgT9Rbzl68I3blGkIkIew3cP3KFTx37Qr+5P/5Izx58FBYuRyBvX689Y1v4t7DaUc3jUM5LsQiHWjVmxIePjI5jqEjQ4jEYo70ElECF5KlKm4tLSlwZShV5fZgrL8HT+7eQDa9wRIaIV8QUbcbnV4Pvverv6JqsFUtyz6EM108hSR6S60/9XnNDJ/WsKP6ws1HGrZlnulg5KgX4TiHrUfIjhVNjTqcZIP5/QgEQmIn8jDiPaUcGQMX1fv3OKvGNUNdQ/bxSB5oNAUF8WdZTfG1SNRhk1ySVl0JEVMo1kzHaxtQ+CfXmg5d7mX1ONkzccHvM+xgDvPzIwS8ZM1aFXlzuB8GqcMD2SrL2Pew5C31eByKuu11i9qtA95ZP87rOwwJ0ys00d4MHtsxm7azRTNlzj/Y4GKp+Xxda+3RzkK0SWo7fGcc2I0aiB1ytjNVOv9cZv7RJO2kshvo1QZgk/Q68J0j/msrSWM5/1k36PaAfPh9dvD/s9Cjqk8hQSZQfgZ2paKF5tRMAGV/lkFTbL1sFvlCSQlPrlBGulDFsy+/hsvXnkNt3yNq+1/+1Q/w4fvvKwCRkfv0pcsYGh4VgUvsU+eus3Ln61ORhKQPjdu0Wnjw4CE2Nzek0kIVDBpv+sIRJOs1LBYzWC5nUGSPtVxFK1PAr/3cL+IrL7wAF3vJlargcjqBk4DEIsP0GZuy2eFaplUKXUDuP3ggLVZWgyKj0L2B7h7NugLX+fPnceLEFFydHaOm0mqz2tYjOyDrmEa+7VhZGxNlT07E/AzsxyFIZyHaBWEXAb/P9pT0PU5Py2Q7pqdlgxansl957QuqiJZXlpBK72KOJIfuBHzRCHqGhjQftbG2gRPHjglaye3tYfrBQ/R2RBGCG5tra+pp7e1ltOmlbO5g0sRPKV8yOXkUC7Nz2E2nDOPLMekLeNyaYejv6cPaxjpqrX3kKkU1MElHF7mBY6Q8BFoChCQjpAOOB5qX8ylGHknDNV4qJXilvcVslxUeodB9L8A5MNrXl30u1DuCqDDAinVF+/YoXvvCa3h454GGiY9NTknY8u23fyy23vVnn9Uw8omJSZw4ehSVbAY//qsfYG1uBu5GA9evXsKv/eN/jJs//XtsLM5IMojBg0oSA8dO4ubsKm4tLmORDdtcFi6fmeHxuQOqEPe20zLh1CbnZw74MXJkRHBBrCOsRb6Xz6Krt1uqGEF/EGFfGEFfAJeeOouIP4DhRAKefdJhd7GXSksElJuQAZcmiYm4cUR+fP+OdMr2UikHHvTg6otfkFQSSQrGyTkglRD3vgvhcBAjE2MYPTqKSDwm+IzBlkszW63j3tombiwsY6vEpm8TsYAXM7c/QXJ1Ed59F9wNF/zNJvoiYVy9cAYDXVGMDvVjfGIYQ4P9xpBTfRUzuGv6WcZI0nCQTP/Hw76RVRCg8oskjgxdm302Q1k3B5EkuXTQmgOa4qHcfxxsJRmCA/0kHa2srmNpaVlacTTEs4e1aaLXxaZl8khIhRXp1NQxDAwMYmVtTRVoV6IHkWinSCR0wjYBht54XsHaxvOLsbRhNA89LUSocCLTQwOX2CrRVFoO29BWPwcV5uFMlu05tQc6ESeoR0eT17YqxCkiDv44IEIoMBzCcCbRZMuC80bGp4rVljQendm0z8N9vA4Fa7//YL8LitShxgTGyDfxtU0gYkVpKjmSUuz7m56brczM9zBoEWUhdCUBAg21m+fNfWOJH+3w2ueDvw3U7bCrSXLM8LcdPeDNkZSYxB6M0LHie6OOarmEGtGeal3CzalUWr2tvWIdoVgCr731ZXT2DuCTm3fw0w8+UrU9PnYEZEvTncFAwQzUjhi6qtCm5sH20ruiu9NBg+cl3SvITo13xuAJBlD2uLBTKWOjXMAuae+E1BtNRBotvHrpGfyjN95ET9gPNGgL5JbwLqX+eHYyWBkYsHLAjmTQXVnbwsLiklAuBlIzeO9DcmfbIYGYQecOaqHGGbScKss0Z51+FD8MbcmVRjmNZ8cM+IAt67ivWjzRlH3GIlv9Kb9jikcohJlhjSZm5u96kM6clqnfTPkrCadEXESMF158AT3M6tlUv3MXuXJFRIxcrYLho+MI+ILIpHblaMts8uH9e8ildjHW04+A24OdzW1VVLlMXow0NR7FCjKDcqNjwzh9+hQ+/uhD7GV21egOR4IiUDz/7DN46vQpjI0ewb/+V/8Gd+7dl6gnqxC/yyeKJ516+ZosWZnh8rccgutNecrw/1kNsC/GwOVl/4HN9FBAi6ZYLsn5l/ecFvY50uw7/FbcBMEgyQNNPPfsdYwMDatM50wU7/Ps3Az2MhmcO3cGc9NPcOXSZSQiESTX1/Hpe+8htb6OaMCHI8ND+Mqbb2L29idolXOIhGkIV4MnFMLI8adwZ3EddX8EFZcbmzvbKBVzKtFr1X1JExWqFQRJ36/VnQO0iuNTU6K7khTBuY1sqYCefnrwtHR9QwNDGBoYUW+P2eAo6dx7KSzOPNEch9SQyHgLBfUsiM8n4nEUcxnkMntoEPvWPfPh2FPn4HN5kNreEV234WLG5tFBT3iBApok7HTEY8r+OCvGIENx5YXtDG4sruFRcgepvTT2lhex+2QGnlJVHmcaI2gyeAY0x0VcPUiHgf4EBvoS+MVf+Dlcffoi6PXpd3OMk4wrAxqy56RfHPxlMkIqe5srAum/5FIwwBTKHNnIyZtNQ5acHazVxMCivfjRY1MKXmQJcu/QBZrPmEkJYVr2vvRMGnUE/MY6vcV16DdW81tbSVWZiUSP5sL2shkZ8+UKJXkvkWHL6twckiRA+A2sKSUNVtamOe6Slp+xDuFJSSYthVDlxswhZinVs4pkwG2qb6luAg88wuiNmjPWZuYFLaxHpwSjdWEqKsL1dlxZFin8N0fRpJ1ZyM9m2wxiaxqeul5DogacntZ8kVG74dfUjnCCEWfdGEzsILITDwxjUmiK03/nUcmgoIBlKhoGSSZBFqHhvWdSRqINX48JlO4fA5bWAhNUp2g8eC1HrLttQJmvp6THCcKGuGYSAgVfEqKc77cwmpS7eOvYZhBphk4BTeOgIHm9KvJ59rYayBcb2C1WcPGZ6+gfP4oH00/kg9Wb6JUGIM9nkniMISTbFFRpqamfXyoVMPvosfYj16oRbeY8YADhzjgyfq/IFlv5nHpYVJZR8kCiRXoPb129jl/5+rfRxbVPm5+gT/OgRMNI6uLIUpHBqt5EngPLOlOqQhDu3HuAzY1tPWOyga9du2bObu6bNG1NMsjmjDCBK94xIsq7FosBQcziUI+JG9UMABsc2iltnWaogp0aoQaDNYwd44CsbMcRyLSLT1kIM0xn6p5Yp52f4HvzF4NWNN6ByalJPHX2KXR2xrCxuYH7j6ZRJu2Tl0EjwYkxSbhQKX18bFzc/7XFRWS3U+iNxmU6RpZbMBhGZi+jUpdRnNdCBpYsoydG8cYbb+DWrZsIhQMYGRkSdBKJBPHU6RNSTGbm/q9/53dx985DCQXvN40NNz+jz+9BtV5FV3cXmuwFcGBYm4hDoYRd2DjvEIV8L5vDy6+9qrkdblAeLPcfPJT2nmXEkcbv6TD0c74GGXHUN+sfGJQkP1l0PYkEVlbW0D84IFYNA+3jBw9w9sxT6Ap3YH1hEWsLC9jd2sR+sQhKAfVyxqFSxGhvHCGSSjpCqLvciPYPYXZtB+WWF7SYIYtxbKhf5BHqbTQ8Hqylk3iXfl6Nuumt+ILo60kITqUIpsvrkSZj/9CgqqO+3gF84cVXRBi4f/MemrUKBrq6UczuYXNpGblMWoc2K2sNRitzraBFyZoyqe4N+FjpebzwBgKI9w0gSNi13sT4xBE02cNQFesSCWZkcEjGkJxz8jBohUgJb6JermMtXcDN5Q18upcCO2UAACAASURBVLGGdHYXuaUl5KbnEa4CQa9PWSWzS7fPsOGMl5WBz+q1EkYHe/E7v/M/4/jkKILuhpyI7UyWhtEdJiHp9hybMArvLmRzRWQLeWwlk6K5byVTGhwmxDE38wRD/X2C47bWN0QikQLGfhPf/vbPyTyTB4tEk32mUuBhJj232Vmsrm5IUYPIASsQztsIPiQG7aKsmHEG7070IE3yClxKbihATI83VvjBcEjyaHJadqpF9oN8bmrpUTTaeNFxVo0xgvAndeYYtFiV2WpMw8zqd5MgUTfalyxBHaabZsuYsPJoV7vbZL0aG3AaQAcVieNcfpAAmwHDA0LXQeosSTIHWjMDjDpPBClZdQsHpmOlZdQ7jBGqmRO3EBiv1SHHOL1rXj9fQ3Cgo4nKa6bequYfNU5gqkCiJrw3hENNj8yoqJjqxVSLB70z52y0AVCIk1NNGkTrkFpP0kl7v5DWNDSYVUHhJAYMejwu2dMkvEapMFYz7JGW66y2KugeHEasrw/lWkMySl6XBwGvz5AcWKRyrINrlj6AuawS7NRuUkgHu/pUouGojpvmsZ4WdvcbWK7VsdusIVMpoUDExuOCh9T5XAHHEz3457/66zje0wt3jWuB6ko8a9lnJDzYQKFURrFE0pGxR+H1ExpksHr7nZ/I8JIBiyoxFy9e0lq1EmWFQg6ra6tYXlo08KAyV+kIGoqraZ4aCq1qLNlOm99akw6rRl+jEnWb5p0iucXFHfkQAzOY/pj49878lJQ4nFkIaRO6DoPW1WtX1TshBLS5tYV0JisW2X7Aj/hgH/pHh5FO7mqGiWKKlRLpzGtIr2+YgV32wYpFzcKkdpKK6mruO8kaG47f+94/w/Xrz2J2dsZAGM06dtNJtFoNhIJ+uRf7vAH83r//Pdy+9UCYLBlsypLEVGvhxOnj+M53fxkf3byBd376rnQFOTP27NXropeGvD4Uinmsr2/i69/4Bu7df2CyqmYTM9NPcPrkSU2Mk03zzk9/igavz+eTrBaHTfd5LymRw03n8SDa2aXEgM130vzj0ZhmzM6dOQ1fy4Xt1TUszcwivbkhW5RmtYJ6qYxYKIBoiNYYJij7wyGEu7qRGBxDpLMbNz69hdPHp/DF11/B9/+/P0E2l8PZpy/D3RHGT27cwOzamqbvz128hIX5eU2sDw+PaGOub28a2wEAfo8fR8ePar4oGo4pW8und/Hpxx+gViiinKU6RVU0WW1+ViM1soqaIkfQTy3kD2qxUq+RBx6vvzMUxdjoKEIch+jqFMzKoNUZjSlg9g8NIUjKf4gVQRONagOb2TLurm7j46VFpLMZFDY3sPdoFoFiDR2BIFLJLbicalkmdKz0fczCSB3npi7gt7/3m/j6V99Cq1bUDJRx3GXyVRXMqQFPDX6W9fO5YhFb6V3JZuRLJdy8ew/VGgk3Q7h86RKePHqMjmBIrMmgz496pazeHmGgb3/725o/s/CUhdPbKeaFfFFQEBWwCR9m8wV9P9mUJItw/3F/SUSk3kCSslnFkhrefFbHT5xUv6J/YEBQGxMrEpISnQlzsIsV6JCyGJUcson8lQ37RGw+HuDM1KlFRzhHA/IwbgasFng4eh0tP54rIjQ4LQejNmPus2kNmEAhny8mfU5JZEggTkHbNntlYUb+DIMVf9nE+KBV4TAOrbiARmesYr5moMxnkW+bpZ9rbs2QPzQ8TtjQEftWRehI3BmVfo+EtFl12pYJK0qtaadqtIxIXW+btBUrNAYg9f6dxospCnhvjWPBAcnFuR7DE6DoLZM8jjjQNdzYNVUoQlCn0o0LLe4rHxGdKHx0hOD4BaFPjsYIaTLBlNBffi+L3eSOYSKHfNhOMbkKoiMUQSQcRYtDyq0mlgtZ7DTLyHJujMrzTASaVbl8+yp1DPpC+KU3fwbPnj2P7nDQmQxhz8qwzSlvxiSTiV2JpJFyVa4JdEVgJfXw4SO898HHeoZkyp48cUpcAyIOMnnls/S5td/m5+bhSnSOmVjvNNqt+jKbp3wIwm1VYR2atB3MPbSxYMxiMVWGFqJmu0xlQzIEf3Fz88ELzxd+bxpyZtGYhcLmYKKnC2fPnVV/icOdzBQD4QiW1jaAkB9RBq2RYexsJZHd3UNvghIgPqzNLyKX3kPMx76HW+UuNw6H6xjdtaC0eJqi0v+7f/dvcfzUSTx8cF9GjLt7aW0kvietriUk2fLgP/yH/w2zs/My+SO0V/ext+PVQXHyzCnEuuLY3k1iZsEYBA4ODOGN19/AzKPHGOjpw+NHj4Qj//qv/zr+4s/+XNRPZjKFbAZXLlxQT42yPA8fPkb/0LBmo3ZSSR16D2eeIBKPI1cooO5qidpqYVwuWD5Q0ko52U6lj531DaQoNLu5hUalbA5ZTat7xMYM+j2IR0OqLE6fO4d/+lvfQ3Ivi9/7vX+PybFhfOMrX8b/+0d/iOR2Em99/WvI1Rt4tLSEv/rxj3H9pZfx3PMv4Ad/+3d4MvMEZ8+ew8NHj7RxNzfXBdEeHTuCM6fP4v333sf58xfQ05VAPNqBlfk57CV3sLezg/WlFXnl6GBjde5kkTz8/B6PtMn4nM6cPYtUJo3NxRUMdrMKHFGl1TPQrzXFEQJm/QwIg2Oj6OhMICjotSmFku1CBQ/Xk/hwfh6b6SQK29vYezKP+nYasUBI0lLKhiloHAyKQsz3Nz5WzEgruHb1Mv6Hf/abqBTyyGV3kUxuIhoJI9EVw246jfX1Va3xSLhDqiKEXXayWcFysa4EZhcWxQAkJDM0MIidrS15C9XKbHSXEPL75TlGq4dXXnlFc4O2+rCNfUsz1wFA7UkfIWSqEuQlFTU7N4vtnaTRqeM4gGBX5poeiV9zz1GWZ3FhEYmevgN4jVJZVBsZpC9SNKpDgus0HAlLZUR+TPW6/mTGbHvUqgZaZl7QBjW+h8gdAfYdmbiSAGJYkgATRu55JwAxWFHsROr8JmjxOYhsIHjOsYfxkyhA8Vajrq8zylHD4D1ikklMjgeiDVq2N2ahNUu4kFcWYT3HrkT2Q061Y3txBiFqaF3ac88GVRP86jpnBKWKOGEYz7rFrHYdeNIGWzsiZF/DJCOk10jA0cwcOQPxOn4p2CwVE+Glh0PVml0z6AuDJ+E+42NoZMtEjnbYpvv8fH4f3C0OSBuJC0KJUgJpMCnf1p+UStpe3VAvf3BkUNUkow2fOxGLPICVQg7r1Rp2q1U0CfO5qb5hnk+9XEGgVEO43MCVI1O4MnkM1y5eQKKnE6FIyBibHiix0FiV+jMuUPKMPnSUMysVK0IQPr5xA9OzPDvdatsQ2qYDOBmK5CTwuXCQOpfLSudQQctmJ6y4bJbAgGEyCEg2yAYimzHYxrCdN7BlvaAxZxEZjNelB83Dha+mrI9Z2T4NDysKXDZo8bsZtIaGBwS5seAmP596dXxou7ki3NGQRHN7BgeRz+Sxub6hzI8Hd2pjC65aA4lwRJViPpdV0GKlZYOWJHCYIYYC+De/+68FlfBGsEc1vzAv+jsDKDMAZtHZbE4DoT7i914/6u4WAt1RHJmaENOFlgSVelUP3MgPNaVacWRkVKxGzkg8fjyt3svXvvJVTD96hGK+gCePHuLN19/AC89dxwc/eRfp1A7u33uAp59+RhJWpvSv46NPP8G168/KbpqNesKL8/NzmJicEuxJaIDeTmzCT00d10wOoVAGX34WNjIpp1ThImf/zb2PjnBAsw9ffOstDI2O4sGDR3Ja9rmAkcE+eVzxfn3h9ddkztjwevHexzfw4suvYnM7ic2NLfT29csqmwH56tUr+IPf/4+C+c6fOytxyx/+8Ie4cP4i+rt7UMzmsDD9SBUlfX64IAl1bW9vI1/IakiyTkacgiup2QEdrC++8Dz2MkksTs8gHozgxNQxYe9kQGn9NekqHcDoxDgGR0cQjXchoDkTngkt7BarmN5M4pP5Rawkk8ilksjMLyG7tIq4z6dhYyZSBjGAUZUIEf7sRr1eRsBPYLyB7q4uJQAchGTP67nnruLShbOSppqZeazDKxrtxPiRcWQyeWykUmL3Uc6G2H2j2ZK1g2CjRh3hoN8MZPr8iERCMg69ePGigoYlEfCQ5AHGg4+/7bwUjVIJqYtGT5iJzW0apWay2Nre0logSYbZbJNml26jr8mfIRTDyop7kgGCjFzec2b7DILsi1F1hEgCe1mU26K/GiEb3m/20Lh3ORDtchFpMGQOHdKG5y8ow1RqxhSS830S+XUk0qSRqcO+obXK520Zc7oOVS+kubMNbIR4ja+ZQUkMOkOotilonszeg/OmbbDXwHRGP9IGJ64pJlZW4cGy+yyMp+F02dCYqsaO5PCapYPHAB4kCmAIF0YT1CFQkIDmKGAY2Jjfw+qszXXBuTeEwtk/5GgCP5SU+AW1sjdKSJg/Zs4TXaPgYkP+oQu8yDmEDAmbq0fFcQy3kBgZuao/yWqOYxWGpl8o5TE3/wTVSkmjDpxtZUuFa45KGAx8LZ8X+dY+Vgs5bDYq2KyUUfP64fNz6LeFWrMqPzNKzu1TtKDURLhUw4A7gLMTE/jyW1/CkYkjCESNMouUYqRUT3g2IBi8SUWfekPrlYa7c7Nz+OjGDaxvb2vA/cTxE45VSlTnBNcr730ms6cZUZ7Lrq74aOsg01CG5FB6lQWYspt46EEws5YNlrraNnDIzcFMzdAUDbGCvySz40xAs7nM0tRUXjyYrQ+NgQqYKVNWhA8xGA7KnIyNxo3NbZSqdfi6YogP9SMx0I9KsYLtjS00ajXh5cVMFu5aE32xTi2+vUxapfFualfXJLaQ05friIbx2//jPxestba6ipWlZdy9ewdLS0sgfmqYQvsIhzu0oc+du6iMbmljFa4uUq0nJLHCg05ClpTCUQZSRSlfVJbhc3tRI+zhUFjZaO/t7sEmeyzJJK4yoxgckH7cg/v3kNxJ4cs/+1WkU2kpPmyurWuG52d+5melBcbNxn4WnTxZxXAqngv1x3//NiaOTWlgkGrizF6oW8dyulYn+cUrtmBHLI50cguNRlUDzVevX8fDhw+xndzBxvo69naT0ufjgdjd3S8qtScYxrmnL+PBo2lMHTuBH/3d36OYLeHLX/4yTp06hbd//GNcunAe77//HtKZXQ1LX3/hefXrehM9OD4xiVvvf4BmoQA06ljZ2sbVF18UI3R1ZVXPmRufQYsHc7QjbBq35bIm9dGs4MGNm+iOdeLcqdOCTft6+9RAZrbHzGzyxHFZm1D2iM+DjXmiBHvFKua2kri5uILFVEoK87nlFezOLSDqcaOzI4RqpYpUakdB/OrVq8rqu+OdeDLzELVKEVlWV1ubkuUi0zEWC+LyxbM4Oj6K/f0q1tdWVDl3xrtlIb62toFMNq/eppyJfX7EYzF09/QIo49GOsxIRxdtGZroiLEnZWwoLEzV7jVlKwaTWBrigWW9ca+qlyYyhUvBiYQQfk4yXpcWV7G5nTY9Q005cEbLmIgSliezkEmkVOpdhrBgqPaG5cs+CVm5PDx47bYPQXsJN+Wk6PVG+NDtlbyUmJRiHppE1ZKtxFBz+j4KaGYCVAQYsfAU/NyOYr0zfsNDzwk8Il6wErC0ePbaeO40m6AtCmOmlUuyFZd1nbb3VP0kh2BhhX3N9RrtG5LExBR0ngMZhmS7GYk7o+CuPiIDFgNb2znIZ6Ni0GXgSv2/lPiZxJK+bSpJo+hAzVGjmiLmovSwSS4yQsnGooPrl3OxPEOBHBNWwa+KbJrhY0KkKtNtXtO6y3NMh7BmrdZEuVhDnmdTq4Gt5CaezDxCJBKAp8UZPreCVFf/gBLyPPcBbZ6yaSyXC8h73QjEojJ3JUORxCFwhpHzYuUK3IUKIpV9hEpVJDw+DHX3qkXx9LXLGJ+aMOaQDvxr1fBF8GkZiTM6KTMA3bp1G5/eui3nc9LjL126JGiQ8YIkJSY+LG4Ii9P6hHJyqrR4o+ymUYbCwOVkUDK+c8poy+w56FlZLUJLfQdk9mXLYos382J5uBBL5+vz340YZEUZveAPiYBS0NXvaA/6Nas1MNAnJuL0kxmUag1EB/oQ6es2lVaOwos58f05Zb27uQNfYx8hNwVJS1JRYBXG71MGRTaSc81kFl195po2OmcQ6AHDg5ObzmZehHSIx3Ji+/kXXpQA7vz6MlyJiEwIGaB+9q23sDg/j2qJNFivrqVCB9FACCtLS9Lvo/EgrTYohEvmHjcHG9o0Z0skqHTgx/Lyshb8kfFxdMY7lRFSKol//+bXv4nlpSUdjo8ePUZvd7f8mHidrDTe/cl7uP7c84hEY9oE7HdMzzzBhQsXRM9lg3Nzaxunz54xbEevF7lCHoFwSAGVwpg82PL5nDKk3d0MAoEw+oeHUWk2cOny0/jg409w+uRpVUH5bAGnT5xUgPjBD/4Gl8+f0/s9mp1GMreLZ198QZBp2B9GPBBGcWsHrkIZYY8Hc1ubqIjS2qv+Dzd6Lm9gulw2Zwa73R6plJw9cwphvxtrM3Mo53JqJA8ND6G/u1f6joQ92ScZHBnC0VMn0NPXrwRJzgRuF/K1OlZSe7i5sIKHq2uSs9mjHNj8ArqDAVy7eF4WDx+8/54EO7/0pS+hlC9oHTy4f1f9zXqtiHIxL7mbjgiHe4M4MjKA0eEB+Hwu+YXxCA6Homp4EwaJd8Y1BMxKhb09VvM8oHjfCeFyTdpZHPZ7jHCxYb5xfxCqtBCT7WtZiEl0KakxuEGbCUt60t50+h92/TabHmWz9CaiDNrW1o4OC3MYUunfICCsAMkg01gIZYP2W6hUK0IJKOwb70xIkYNVDquzwcEB7OVyCpQ0YB0ZpX7duNiGlkLOz8pnId89p2duxd4OFESc+SCjSWCIXJbRR7YiIUlB+l63kBBWZnxeZJ4qCRaFnlCiIXdYGxNVzsLsjL2S7Oktld4hPhiii7HpcaaI1c6QbqTTo2dFwGEW6wVIUlaeQtOsoqVu4rRMWEE72CdfTtdhfcBIaXKCo3mmhqloDlin0tLn8JFRYFwpyHhsGgIOq2gq1bCfrmSFA9S2v+coF/ET8Fxh377Oma1sDtlcQWQvMpdLTL7yWVVJ3L/01mIv2N0RRdHvR7pUwfTmGuZSKVRDAVYZIpYRvjWjSA3ss6ot1+Gn80SlgaOJfvT4w9ilOgYh/Y4OdIRD6O7uxPj4uBRoSCriWub1kpZP5jjPW94Dxhzu93fffVdkJbZCuF7o50fon4PP/X39ZjyERJNyRYgb44Wrr+eoHq2UH6hCTl8iZn7KYggDGGos/81uJJtlyL+H8jaOkCVvKCstYt2cDWEWyAvkz/I1WWXpUPG4DU0zZzaFMhLi43RsDQXFGORF9/b1CB+lT9Odu3ckU0JosGOgFz1DgygXyzInZJVFttnm0gr2ixWEXJzD2Bfmz1+UaGIGZZlN/BpL/tGxETGrc/ldVUtcsLyxZsjPDBozA+MhcPHyJfUlZlcW4e/vwvjEhJr5v/Ub/xQfv/8+tjc20dvTo4VTLpVldsZe2gZ19twuUeDJ5soXOV9Dpk7a0GS9RmKKlUWhaIQqGQw4+c7qkBAJKxreV8JpPHyoSEGDtcmJCSwuLiqQvfH6F3W/SRyhDiA9xq5euaqgRSmrmzdvqkekzBNQ/40qHWz881pqzYbeL9GdMDNALZ8grY7OOKqNBh5OP1GwfO2V1wSnEmummzSvfWJ0FI+eTOPGvZuoe1ry0glHO6QiPZroRdzlQ6jWRKjlwtz2JjYLOVy7ehV72ax8tDa2NmX4uby0rOSBa4RyT6dPHsfEyAAy22ksPJlWD4gq9APd3Yj7Q/A1W2jW6ujqSWB0agJDI6PSopSZH4WVG3VspDO4v7yB20urSOfzyGxtYW92BlO9vbh4+hRKhRxu3PhYTMxnKQycKyCZ3MHiwpyjerCPzlgI0ZAfia6o1mZfTye64h2IEqoOh+VBFA5HEY91is3nCxqIXAeeQcidpn+bsoT9sgOhC1p24CTuO/WPHE1Dax+jF2oYKxr9cnoiei8+V8cM0iAc7IEY9X+ekqIW54so5EtyR6A6QorOBk4SZ6s7uQHogDQBjNUWA5VRcaAPnBm45/7lQDSvlXB2MBAyg/iskDw+xOJG15OHu/pjoYjgRxO4jWoHgwkrLe59MY/NLMTBeUII0FLymTRY7UBWbmpbMBFwGzawgjarOUcZQ2cVZ+KsdJREjA1UJ3MNEkNEiDDwnoI/DwNS4R1tyX2qx2iu0xDS+FLc30p+SdxxknnuUWr983zgsyG0b9nUhivgYJuG9C8FyFaLgY7Voklo+U0Nx8+MFRRHZ9Q3kzCBWUc6p52Bb1MRQizpqrRTs8hnMkq6OOdHV3d/MCj39CLPHKJGlGkKUr8ygHAkilokgpub63i4uYFko446FVM6Ygj5QyJG7bfqaDQ5KlSDu9mAP7+PYKWJ8f4BXDl1FqO9/cjv7UpFvir+gFskI7Iaonz+g/04ceKEZq4aNcKEfM6mb8XnzzbDrVu3lByRWTjQ349YPKZPOn7kiJIgJkriZToO4uLr9XSPy7mYD4yRXZitM2vFKkO4NBeWUzYzw6E+lPaMMgiLt7bMpL9jZBfriEp2hzeJFQQvlHAVZ1o44MiDskTGlUN/NxAG+y0hQYLM5ijuWigXdGAvLi9hJ5VBsDcBX2cU/aMjwuMpwEqohbTx5dkFuKt1BJUtuZDPs7KpyypelZZjjW2YOK4DdkqjWTXNV+GhBqoQPCh3WKPV10vzya4ubGXScPdEZRl9ZGAQ3/uN38Da8jrefecdUZrZB+MBFAiF9Dps7pNpRpiR94ELu29gAEvLSwoK7K2tb6xrA+1sb2uBcfjOmucZc86a+gj8fnZ8/SHaVwzLwXd2ZkZ9meeefQ7ulkcDux++/5Gmx8ePjGqDMml48ugRzp87p6yXfUT67DBIXrh0EWurKyiUS3gyPYOnzpzRPAWhICpFV5p1BTSKvS4uLiEWozOqWxnRo+nH6O3rw5GRI0hnUrj3+B72Sanv6hQsSqD81MQUesMdaGWKiAcCeLQ4j+1CAc89/5xcns9fuIAUB5W7OrWmCINSPPju3bt4+cUXsN+oYXtlXVTxQjaLUyeOozMckSFkxOWVCCedAfpHBzE4PGqqVM4veV0a1N3KZPBwdQefzi9jgxkoYcLZaUx1dWFyeEgq+WtrK7oXfd29YpvyOeztEVom2aCCr/3sm3jp+csapo7HI/ozEg5qdkkiMlpPPIjNjCKDh0mqDyXRdFjZ/saB2SIhcUcCyRl65/dZZQcLsR9k1mxv0F+LbDDH76v9ezTr5AQwBQHOyzQPFSMO+tDNfSUo7BFw9m9nZxvp9J7sIpTJOskb94CksWi+qVERP8q16gHcSIIUD0tWYgxIPMOZcKyvbaJ3oNcEtwrhyxa6eno0BsF1ywOY2bRlhvGe8UAl1Gdlk1RJOswxQ6Cw/R9D/TZkCRJTaHRoApFaGbKS8Qup0EyY4+NF2S/7+U2QNxWcrYq4VyVE7fTYOXrRalQ1fKskiBRx+qARieGZQBJZnYGPFatfcB6TXL4fxw5YeTGYaQaK1ndWTkqTcqof4Xb5TGBiGGMQJMnGGYhWi1Dvue+MUjiDy4RwmfTu7KBSLBhzSI628J4G/apodnaSKFRKGplJJOKahySBh/2yKtXW412ouX346dwTfLq1jjJHGTq74A2Fjfg3YUwG0mYN+w1jPAkyfgv7GO7oxFCiF89cuIx4yIiZc5+xN002IgUQKO7NEaKOGLVjI2I4k6HKZy7SUiSiWPHRRx9piFn90kBIvax6wzhiDw0OOjNxVXg9BlGwCZart3dCRAy7MWQOqCaiCULKjCQ+SeJEWVCWbRbz3/ib0ZDBgTNRht5qynfq5DFY8RcxcR7oHLbkTeeG4YKWcgBFO6t04myKmUVIkG6aDFzJ3aTeg0FufTMJdyyCYG+XqbTKFeQzOYyNjGFnc0szSi7i8PKWouxNwbh/akbLDA8y+7UBVwQRQTGmr2Lwa0ffzFoGEC9v1nFkgrInQaylt+AfTGDsyBgGunrxW//NryPsC+H73/9zzMzOIkLnT86ydBjDtUo+r+xDugqqKBvo6+3F3l5O/SY+dPamWE7z/q6tLKvnx0HaeKJLVQ0DdmqXfl+G8soGqsbAZSRpMr/OeJd6PWQ97pFR2dsjeJAq8vfv3cPuDm3vX0ZXV0IUbPagYpEIzpw6hVK5qOz3/v2HeOr0Gc0BMUguLS+jUq+LWk/tvyU6kG5uCWsORzowv7iEvXwO4VAYvYN9WN/aQNXVRO/QEBqqINzojMRx+ugUNuYX0CiXMbuwgIvXrqrHc+f+XTz/wgvY3tnB+MQktpI7+uxUmb9x44Z6TMntTdy68al8uTgWcP7cGdQLeXR5Auj0+OBjkuFxo294AEOjY0h0dyMYCGOflPVWA3u5AqZXd/DR4ioW07vI7aZQXJjHcCiAUAsoqMGb0tQ/6fqseHlrDZOVJAIX/uX/8i/wxitX4XE1xGYzUJ2AHjM7ox4GZ2AMyYd7gM/GDopaaO8AinJ8zGzP15iqOqrezkAtf8ZS320lxWvyOwKrYtNp0NdxVXDMEJ0a7GA/2361JQ+YXq11WvYq2WNFZZ0Ostms9ibZneqJcn3xfGCgdASErZQVp9rYl+BgNL+PpCUyvqr1OgYGBwVPraysaE91diY0JiJ4iHCd14t4nJBjQ1VuLNapKof/LmscBmcaDzpivwfVpHNWmUHu/YPnYSoiZ5jXqa5MkevcKNU3pk9m5qkOjR/t97HS5fuwh89eFN3PzYiMUbrXuad5PkOAMX1GUwFxHMRWvqaa4jM1B62ptg04ejDz6rymSCSOv5fqOdniGFUOvgaTC+kaN5t6LuY55bG+uqqEiW0GevcR5uXFMEEXMcznRiAcRJCjIR4PUjsppHJFnLhyFVvNJt65fx8zuRxq0ajUO1P3tgAAIABJREFUaxioOHdKT0HCoR7qwBJGZs+zWoW3XkdX0wt/rYXTx4/j6sWnEXTgTQZkwpN8fmQmsj1Cz8B4rENrjWuEv1h5U5GDf3KfE/3hn/y8FMa9du2Kw0Y1ELlgSRHnTCVtCDouuAYHptTTsoGIhxWxXNEPQx2qwPw0l3OClpEZYVPXBDRGQC5YBodIJCo2nd1wxICtnb16Frmcyj/SWnmxDFqW/m6DFiutvr4eHJ08ipOnTiKT3RUslt7bRTZfBjrCCPcl0DMyqF5Ndi+L8dEjWJybw9bKKmq5IvwceHN59cDVXKaXlYNp2+BsGZMet08uscy6TLnPSXG/Mg5aebCPxUPo3HlWIAXslnNo9XTg5OkTYrT95j/5DUwdGcfj6Wn8y9/9V5hdXEJHTxwtZnyhABKhDgTcLgz0DWj+iDMQLIPpwcUJdyp1cKGRAMBATxYk2TxU+WBvZHpmRjNT83Nz2KU+IWHDGlW5jR02m/7VRg25bAHSKdAhamSHmPlFOsLYzezBvd/AxOgITp0+g2KhjFuf3sDY0CDOnzopg8VlUrN3dnD50tNSaeZzmF2YV0AYGByR9M3a2iYW5hbw/PNf0PtwaPbu3XuYPHVSz3l1YxXTC3OipEfinSizf9cEjoyMYXRoENMP7quSP33uDD766GOx3d54803sZrOCEO4+uC/V/QsXLgnrZkOWhwRlqra3NpQwnTg2ieTKCnoCEfT4g4IIuVm7+hIYn5xCX28/guEOSumrUs4UC5hdS+HGyhamt7aR2U2itroMXzaLnfkF1Mim8hDWIrNvXzJU4i9T8SHg03P5F//Tf4+3Xr+GVrPi9IAORWSViOyT0us/kNnh9eigk2aegbJEqHAU1C26p32Cpv4z69ISMkzosWfvwdwUX1PolTMv6fydB6Kkw9p+QEelDj72MM2sC4Oq5qwExZlAaQkMCibOEKhEphsN7VeSejY2NxWAdh37GaNuQ4M+AzdRPsi0FRz5J69P6h0uD9EO9ggJmZcOtT1dHmxvJ/Wzqiz9fnTFSRzKSryV9HsmX6z6CUMzUaA1DCElVtEmibZ0cfZHjMeYCT48uQyhQUCJlc9iMnCgoWoo4OzXWFEDo0zBHzD9MHYaRW44GHA2c3wOwmfo5NZTzJl/0libhq1N1WRokRIBO4R0DySxrHGlgfzM82aVRvHYffX/ee+l5qG5wLp6k7ygUqms7+eeocKMPN/YT6etDli1+ODycxgOMgoNBwJ4++130AiFceTaM/jjjz/CKj9fLAG/L4yI34eguwVvi2SyCmhFIUIWz9F8DZ5SDYFKA4FKDZ3hMK5efhqD/QNKxqlKw2RPg+WEhqkO1NxHtZBHIWPEoPk5eD6w2uI1M2Elw5XtBQZiPrtnrl7D6VMn1CaIRMNGNk3r2WpT2p5lC67h4RMtlmu8SaQkcnKfcBMXIRcVs3r2p2z6yZtIKI9VBH+zvOVBykExavXxAQiyIETmD+og/kzWyOqgbia5mTGQvcWNZOcg2Cjs7kkgFu/Aq6+9iq6umIbPnszMYi9fgLczCkSDGBgd1SJfX13HyPCIaOSxUBiPbt2Gu0KPWCMQquak07hWa8FpkKpBzIPEzR4S5VpIo3V0XTQR7hw8bsAX9OPUmVNYWVuGtyOMctQrhYGBrh78k+98F33xuOYM/tff/z9wf3EG3ngYJUJ6hDfKNXgpR9eow0ctwQDN+sLKcHvY4O6ISrewXq1gfGxE8CkPCFVUpZI2POdeOintw8G+agXd3T2aYhftmAoRDrTLyiyZTmN7Z1P9qr1cRlkyAy8zRz43UmT5vAjLDvR0Y2JsDEGvB8uLS3q/8+fPqVohw/C993+KE8eO4+iRSXTGOjE3M4/1tW2cP39JPUPuinv3HuDKM1eFyzNhuX3nDkbHj8AfDgtyJIS0sDCP0ydPqVLirqdYLsUxGcCuPfuM8GxvKIi79+/jmeeeR0e8UxT/nv5erK6tCPIkjEqqc2pzE71s+sKDYKOJAMUBajX14o5OHUff4CBC0bDksXhoFMplLK6ncWNl8/9n6z2gJE2vKsEb3kdkZEZ6n5Xl21RV+1Z3Sy21pJEQkkBI2hZmAAEaIcHMGXZgZhAzGDED7O4ZdhfY2dk9ZwChHc3iBHKokZBB3dWmukyXN+l9ZkRkeG/23Pv9X2aoz6ZOqboyIyN+8/3fe+++++7FlY11pPf3Ud7YRGdnE7XNdbhbDW0KrMDZ8FYmTA8s0o+ZeHiBf/1LP48PfvBZtDVgbKnenEMxCIVJEggBGTIBtzP1dpzGu6F0Gwq2skUH6jC/29YfG0TUu7BUZ/OLxpTVydZ5bNwk1Ct2tOjUz3Fee/A6Z60LoWRAcwguhspt3k8bjTMMq++ob2Wcgfm5RhSAGS77LpTcqalfyoqKkCKJTny2CPOT1k9ig7GPMIHIHrlMKBv0Q/LrmAulsmP052j+2d5Nu6O+N9sBTGYtdZ6By7IjTd+Q+45LYsJmzMH4xRHa4z3jrBrPwQodGANDXVjN/xl2nwlyQlgOIF4TcITIkOZOwWQnQOq66PWO04UO7jD7d3eMELWRpTKwsBH9Orw3lrYuVqnIEzVdB+1RraZY0LVGXWQTJpD8o/4bvaTUc2tJzYbvwyAVDPgd6bT4gXoKfam47PxB0xsn+tX2eHF9dRMvLS7hRn4f2VAAlXBI1j8Rjx+xoB9+ihqzh9em0gVJu1W4qg3E2z60MwW0MkVZLR2ZmcG5cw9pD+uLRzE5NuYwBbso12qocG6MkHS1ip3NDaxvrAtuZxxgEnows9toKCnKpjPSE3zo4XPoTyZxdJ4eeYMmWDmat5Yow/vGfdJ15MiDWq8KVKyefEZxmoGMN4wkBmKSZO6wIskVCgpw3HA4PW0axqb5yANjE0/BwONRKcv34Hsb6RfDHuHvE4aQRUZuXxsGFzWDGas6ZluxeBjPPvs29A8ksLmxhSvXrilolelY7AWGpyaFMS8vLUmzjSZlH/6hD+Hvv/J3uPb6ZQRZydRNBUgGjmVvMSsxZBCPjoNfEfbdOEfjMLLEphQVH+p1DI4NY+7oESytLaPldaEdD0lWCdUmPvVPPw5Xo41v/OO38NLVi9hqFem8hyplTviwlNrwNh3le/6bGxp7Zh0Yif9ASBkLGT0edxfleklWKMVqBaVyBbtbu+g0WnjmyScxSgPHWBSDhAE5NtA1igTWNI4kAT6MhPsYrHZ2thDvS+i/SUdnJUbh2T2Ja5omN+FK21jOlYpS2mClV67msbq0iJmxSZw8clz+OW9cvKpZkpOn7kc0mhCW//prr+Pcgw+I3cUqfHVtVX0LSjCVq2SuMVtsSF2kSmmj7Qzu3LojTUeyKZklL22sI0TdxHwe86dOo1BvYHRyUsdy89517Of3dd7csKu5HJ556BEEaHdQNVAwm8YDfX2YnT2KwdERhJImaKmnWGliYzePl5dX8cryAvZoZLexi/LKIgLFDLylvCxsXB4/GpTnIqzHGZkm1TH8CPq6+Le/8gt4/wefRavJprRRdhBD0YGq7DMgqxIGOz1sxC3NEKqROjLWPhpa5QZEdwDHBFHboZO4ycuo5Qz2W7sKR+NOsCVN9GBlp2zNZiSELFHKxB8TNC370NKw+bOGYw9hIUlBVFIPcKoXpzqxLGETMZ15LFUXZs00GoYsVC1XJEpdyBWUpLAnS4iQ/VhHU0MVM3sTInQ4sn98ziw0Ke2/pnHn1RhEh75iFW3oAmK7ZGiG9eySpMTKg6QXbzioJI5BkgnBwOCQhqOJ/vD1dCHW/VEi4ogXO3YjvNbWd8tWOvZvVYrs6TtKKZZ9yP4Nbxb3SSlUcG/hfeLrHUknUzkdyt6pH+jxKiATfjbn2hIkXW/UdM7ci5jksrovFdmrIqRG+J9miBQ99iEaCyESJjmOLgRcC3Qv9yEU4iB4SD0rX9CrSoszl6SyN70B7DS7+NKlN3B+fR1ZVmTUk/T5EA8HEdHcXFvqOR5WV50GuhwPKlcQ63ow4o9g6cp1dMpEnFw4e/YhjI9NIiSXjAnMTE8gmYxolpFJWyZbwM7WnqDle3fvaB6TX8m+Pu3TLIQYD3gtiDSJIBKL4viJoxggwnT0iHrGxnGEPnZcDBwlqmI/k9FwvuvYsXNdVVm0/2YzVSVqQ2U5FzOjYV88oZ/xD/+t+ZJY9IA6y2DFxcT3IJxvZzR44LJRaDQQcyabGWl5k/gzPpyU8CGPnywlZRA+sktCOHX6uPo8hE2Z2XGodpsK4c0q9qpFpMbH5R+0vrqmCJ3sG8CPPf+juPraRfzV57+AbrUhl0yeB4UbmZ1ZUgiPn8ekheL3H9jWs3EtJXamGlJ+5gPWlsGgPxxU5dClMWMiIBsIb7OLf/mJTyLmD+Gvv/wlvHztMnbbJZQ6Dal5dGp1BBoe+NpmPFvIKktuMhszGanFJyJRnDxyVJXhqQdOYWl3FblqBatbmyi3Gsq2KqUKRoZHJH5LR2CRXVptTAyPafGQvcbAQE1AZjOZzJ5Kbz4gPAf2E62eHauu3b09UbFbnZb6SdlcDrVuC/fW1uSa6w37REBo1WqI+4NIMkC5PWIllcpVzB89ganZOSwsLks549jkNEaGhhVUbt++hfvvu9/M5gV9sjDJZbN48PRp6ZHxvt+5dwfvefd7RTqhCeJLL7+CMw89hDQHZHfTWNvaQd9gSgoghXYDLQ8pwIZGHHJ7cHxsCnODIwgxu2dPp9lEIhbD7MxR9bYiyQhcFOtkb6LexeZeHq+vbuD84gI22TDezSF37w5CpRx8pRw6HMSFBy31obrGqt7FIWUvYkEP/uh//10cmRtm2NEaJXOLyYGlMnO9WFYms2wKakjH0Ol/9cI/dkbIbGmmqS8dxhY9hIwgbW+wIfRoISpBiG3CjGYsxULc3FiltODA/FzbNkG0vR4bdPjvasXMxNnXHxy7E7R6N3BT4Jlgdvh9029i01yKGVTed4RR+Ww3KaFWrak3yv3CyF2VUa5wxMWIs0qqSJJFDCTsjXMUgL4JHRGsajXuCRXtDdzA7P7AtcwNn0gEKx3DbHSJJMVqn/ONZBvvZ7PK+G1yQA1PKoXY3ggH1Pnsm158UBUArw2P1V6bQNjMDPIe8EtmmkzGaaZKhQ0x7MzxejjAy8FX5zrZfvne3raICmQyssduHL678p2S8C7p/JqP62AgSUKLSfKJzBgWqQvhIPck0+fRreZzEKDBLdGuqOBUWdY06LZtmJ1gEhYI4PZ+Dn/z2gXc2MugFggi2N9vFGapjBMOwsPPZq+OQ8MkwxXL8NbrCLW6eGDmCC5/9yXktnb1bFMW6sTJ04hFYxjoH5CrMJm0A6kE5o8cUcK2l85hbzerfff8yy/jC1/4gs6P/fbTp0/JbLKYL2jG1QYvDu1TB/aJxx/D/LF5x4GAs4NUtG8gt7eHTDqNPCn8JAoxaPFC88aI5u1l1UM5GFNFCVqjJbs8gAKKkLygvFAGPjDNRi4W0rrLRXq7lA4ChK22+HuiI3uIZ1NxgayalgIGddvy+aKho7q76EvG8eSTj2sOhoweQivctBbW15Fm9l6j2dmQaKEba+vCV0kM+LGPfAyXXr2Ab/7tV1HLFaT0PjY2JsjAZjPMDJmF8aHj+fAhIFRHOSieO6+DmXZ3BgtdXcFNs/NzWNvcQNMDNMJukQXob/WLH/85+F1uvH75Er7yrW9gt5pHrctrBjRLVbjqHbRrbTRJ7eccDofzmi34mCQ3mogEgjg+P49YOIqPf/JnceXedWzlMviH8y/K7LLOIU+RLbqIUKNOVtVBBdeQxzDYmFky2JPgwQBGOIaQIimozLYY2CgXRHqs3RgZ6OV6SqHRgA/ZWhlf/sYLUpqnzxe3z9L+PiaHRxH0sGHvkewKK22CG4SDSIXnxsDh6NGRYfWEqMY+OTkhqmskHMLrr18QXEYmYNDnw+raMq5du4KPfvR52XdzuPX8+fN469ueFXmmXG/gW9/5LnKFkoSR8xzY9HSl7i6V8WYbA94AToyMYyyaRJT6fZSUCfhxZO4YxqYmEO2PwhNij8WDTtOF7WwJV3d28MrSElayWZSzRWTu3IZnbxveoqm0pLztpwQR7SkaqmgYVJ564iw+++u/gmiQvRMzx2OGBoxOnZh+Tj/FjAaxUrMWEweIvCoHHqM2NafXYmErJjiaaXTgKPtMaSDWCRoG32LSc9gjM3CTMea0Mn0GvjdByVpz2OCm99OQrUksD8kZRibJfpaSNivt9n0VlqOXJ31M9lBMb1XncWA7Yo7HKD0QLutoxoaSS60WCVd1oRe5fEFzOsVSUT9ncNF7qcoy9jiyMxFF3TAx1WPiOTNR0fegfi8rOial7PUYbb6GNnBWYjx3Bh5usvweYWcGKCrfE4bTcxXhvGS/kljOB4pg5jOSSaTyU+eSx0YmHJEaSmJx/5NLNEiuaqOqHn1N78XzYeCg9VCtZGxxOGPEoGmFe8mg1gAy4URR7I2UmAmYbF2YZIH31edr6zkP+QIKGCS+SMbMMg0J3zLQUR6Pa94XQNkfxHfv3MHXr92QFFM7EkGHyZjfq2pNM3BMOCSrV0O3VkWX/d1yDYN0DD96EoWNHXzzqy+ozcJKN5bsw9zcvBIUjt088tBZhEOsDj1KlqnCQvHbeqONiclpvHH1Ov7mb74ojzgWAYwRlMYbHxvVebBvubS8hHw2I6+uMw8+gHPnzmBifAwt7n21qnwLRdlvd2S5M9DfD9eJEw9347SFYP+k2VJvgBRkLmjeAOkFOqoWvIjqh3S7Gja0C98+JLyQxYKB3MgQYfAi4YLvwwxD3yua7IsPV61SEWuNQYuzQebB60rG6dy5B5TtcyFx4yXQuri1iY1CBtlaBQOjI4hF45o34XwURWp/5AMfwpXXLuIfvvRVNApFmUD2Zq02a+QAKIOViA/BoC5ILp2B1+9TpSm2lDN9T0YNK5LU0CBqrSaqrgbaQa8kjCq5Ij71Mz8nFfPXL17El174OyztrKEuqqwLrmoTjYrBeLutjinZCYaycc+MnPNlbheGB4fU7/n4P/sZLO9tIlst4cvf/iayjSpcbPDbORzi6gx4DoOJwsXsVfHhlYCpJHHceq8wsyqavHm8SCb6MD5C5Q2PMXZrtgRHcsaNWWlqdBjBZBx//cJXsUare39Qx0eh2x9457swlOiTdEtTNGm66AYlCaQ/1Yr6d3uZtKo/KoVTUYSmnKQf877HQkE88dijGBsZwYULr2Bre1Ouy6ODo0pgyA58z3vf5xARgK+98IIqxSLx/qAfdR/gDgXEhmqXq4jDg7FAFMdGJjAU6xM7lJvdkbmjmDkyi3iqD96ImTHkBpjN13B1ewuvLC5jIZ1BvVxHeXUdiXIJe/duiY3IoMKBShetO1xdbWJcV//in38CTz92BmhXpGTOZ4Dq5baBTwUKwWtMcjSM6UFbmnyOESTvuUNSsFWWGLd1w5yVCjZFgZ2BewtX2XWrKqjH1r7dsKQNE8MMFH+o82l7ypbZe8BQdFQ3xEiUvJMjjN1j/8FBVJ2fA1tadYn/v2eI2TETMyZQ/EzracXz4JclalEfk9eDgczOaXHBMnEkQUps4i4JSVU15Zm8cvA9s5dWFcXAJYcG0fwNgcTCsTxWq0BhR3LYi+dMGglWJIxY3UbeAw7vcgyH+5wdelVPrlJRABEiFIvpd7jvsFqwiQHljngdxIAmNBk1tG0qoYuMU6cQbFXBW60WrwfxvrhjW2KYy5wnUzLp9yAoCSuT8Js+WUfCBKzk+L4iUETCgv9j8SBiYWpt+jRgT9YmqyV2YhmoWNl7KUhbqaHk8mKl1sRXXr+E7ywsoxwIwcvn1+NGQJ8LeDkawP5eUzilzGy9DJ6lMo4NDOLM9Bz85SZuXbqG1159XZUlFVAGRoYVeFg1vve975HAtoebGqs0klco4tvuokiH+RbJJFXt/5dev4iFxbuqtskMn5udUbthc3Nd7FL2qUI+Fx5//DHMTE8h2d+nuMBA7Q94lYhzKD8WjWhswnXi1KNdS1vnxWITPrufddhBAQNBuFxOc5Qle02ZD6mLvVP8vFG8qXzYrR0AX8v3NKZ/TbFHqJfHhceFwi8uDi4kmwWqTE4lcd99xzVgTC01XgxCWMV6HdlmFRVXB/HUgGSLaCpI6Iy71kd/6MP4xxf+Ad/62tfZZBMMxy8tKglUHtpc8+TJWOJ5pFl+sunJzKfHF4cVGGnpfMgGR4ZQa9VlBEnoaWJqQrJR7377c9haXMGVN66I3deglQObwaRAl6hXZ1hIcuJ1snDukNSQI8bO/42MjeiaDIwMisThCvqxsLmOGntbZBOxadx1qbdFXiPfh4K72iy5eCk27GgfOlC6MhvRemkPwXmbgFeZHyu1RDSGwWS/JucJG0YSEZkoXrl1XV5l/mAYvq4Hub0MfuDZt2NudAwFBnWnSU81C9OzbMgzar9SQoYQo3NPWRWns2k0u21VytQ7Y+AkZs/M2HiONTE9OYOdrS0UC0U5HtNipFSr4cWXXsbY+Li8uvoHh/CdC+fRCXgRTSakhJHyhdDayWGmf1BBi0kHG/yp1LDghYGRFAIkYwi28yBXrOHG1q7U3m9s7aBeb6G2vo1osYj07RtoSJGjCxezz24LfbGoBrMZUH7uZ34Ms5N0XSYV3mzIhLMoK6QZRifblYahiBskSThfToOf65f9Q45oEPJhRr5w955UUCqlIob6+zWXwkTqxOnT2oBkfOKwAXsrJfZ/rSYhv2+gSS7RHvbg4REczLbYqoo/ajqBz0JZekYcjyoLeQr6IpmKihkO3diKChj4vGXmDh01dRtA7Z7AZIh9LKqLGBjsUMlBDXWiHR76khn/K82EOdZGnCM04zEtXSsm1KzI+T32s0jeoqUPYTmud35f4rOEHL3sF7IXQrV7DhfTG8uM5bAHG4xEFVz4WfxqOEHWngvPl7Nn3J/YclAvzucV2YDHzGNRVdom0cyv3r40BqWzZ4IwxbrVKiEhRZRCA/lyDYjlSB1GaStyls6cN4OobIwcMQUNeXMOloPYmkNzBIMdp2YlHwzi8vhiTu/DfqmEF9c38MKNO7izX0A9kkDXTx1WIOgDAp4O/K42/NRg5DlUG2iXK1wQcLM3uZvBfWOTOMGeVRu4eukNvH7psmyLCJUOj3H2zoWBZALPf/TD6E8m5BphkAfCpwEk+pKo1prY2NxBJlcQu5HSeHt7O5Jhyu/va3ifa5YCCSx+krEYpqdGMTIyLJo8PQ0pfcbnIR6PqV3E+8Dnkc+e6/4Hn+ryhgmbJpEiHNZNsouWkB8/QVRrp8riRWZ5zIzfLDS3iBX8mzM9fIA5JMqeFZvy/BkvMrMYy9nX5/n8B+KemqcSFu9Sw/G++07i7NkzisR86C9evgxPKIyapysixsDYmDKmtdVVTIyOIxQI4czpBxS02sUqyGGiPh0fMH4+I76dWWFPgufKAMtBVjp17mxtCFqgHluNluvsGchChXYJXcwfnxdWv5tOG7YYB+6JVZPBJpuFriq1Fj1mOMjHoEH9L5bWDmuMMiqyXuDwdreloVj2yyh9RWYQO2FdyjvRITQcQrnTQp2SMo4XUaNUQ9jlg7vVRZNq701jm84SVYCJ16go8H7xWHi83Pi5IbXcHQURbUCtloRrpc/mKFPTkbjjBhrdtiDSUCCC0n4O506dxtzwuOY2hvg7ktVhY9uQOPgQEh4hVZ9DjuxNsL9QKBekJ0b4h1l5yO8THJTJF5Xx0l6DkkJUHNGDy94Z59KqFWztbGNkbAxnz5zRpvfylYuoulpou4FEOIoH546hlc4j0nJpKp/YvjLZQFDN3pGJUQVhZod8qEuVBm7t7OG1lVVc3dxEvlQD0jnUlhZQWVvVDIoqJDHqGoL3WLkzy//whz6AT3z8o+h2S3L3tdp6XBdMsKj2QHSAAck0LTmkajc3l4Q+jYU7+yV5UfoZZK9fuyZ7l0Imi+Ozs0gNDCi5+/Ef/3H4gyZQqH/mBA8bFDRQ6+jaGTjSSg+ZPpoVqpXRKv3w3uRJpQqLnts92qC2mjANE/NlZ8RssOmt2Ax938xF2Q3ZQFmGTadjcloLXGsmcTLnI2KKiZJOlWXeh3u5JTvwebdDwtY5+NAJ2mdGZSg71aEodk5anAxETKJIracCOqFCjeJw5klO04RzvQ5D0hhdWgKKbGnINpQbsRk74D1TAGdQZgBy5sDEL+bz7KhYyPXdUuX1HBoSjhICzlGJzcfg4xW0yLVKVETizCRfeY1CBDd8cy3NMDjXEKFDKop4wf3CzP51XW3Bo0w2ycZsunxoeH1Yze7jq+dfwnc317HHtewKoesNw0cVDL9HBIsgmohwjyGEXK1LiCHM/ajeRHk7jeWr1xB3+zAxMCjTyJ3tHXnCMffnHjU4lBTM+5YnHsXbn31GnnCcYzSWT0aEIpboE5S7tb0ndvHe7jauXb0qxIV2UNxT05ldFTMk3BF962NwioVFxCDdnQkIiRu8Z5T18wc4XkUY0gg/u+578C1dslW4YCQDL7sAx/K6C2W8pGFycpmLixmB1UhjEGK5a+YLGmL0UBWaC4gzBeylsI/FhcyHlV98H2t5UC5RVobBpGuyqCqJEV4MpPrw6KMP63fM64O4cesW9vn6TgNlVwcDY6PKailXdOLYcSm+tysN1HNlDISjyuIK+/vCpWUCWTdyUaanYAQtWTHMzs5p4a8tLwneYYAicYNZT3+iT9R2Bto3rl2VMgQ3WU/HA4+fem1NuYGyp6KxADZV2Rkgw4u9Tkrx0xaixuzMhY6HzUwffOEgvCG/6Qsw6+Jsg6utvp3gSkI0wYDYfg0HeqG6hLsJhFwe1PJl1PJFxHxG084wrmhA2Va27wn40KHNe5DQojlnyhqJmUYlIG22hjpLoVSpa7MHx+FKjxuhqMlGWYmNJlMiP0RDQaT6jE4iF6cw9mBIQrK1TAF0SWraAAAgAElEQVTRUFiyWjwerguuB143QrzUKYxFQgpUbOZSQ5JJDXsP9NXJFDjE2kK5XkWxUtJ14LlwoRLK1KByyK9zothnzOvHzMAwkr4QBmN9ErjlQ071azbYp2amEO1PgIGYbMdavYXFTBoXVtZwaXUdmVIN/kodtcV7yN69DR9puuwHeLiWm/oM03dyYXIihV/6lz+Hhx46Aa/HrH9upEyu1C9xvIn4+bT6oLcRk69KvaZjYWXJYE7TRYp9EgbjWAcZd8T6d9fX0RcKyx6ESeGHPvQhQauWmXgQUHp6W1y7ZqbIzOWxSjH+UIcTYEYC6rC31lN8GdFSDcYe9scM5d3pm/W8uJeEYQOnXkoRaIf+3Ru8bCDlZi8dPfmkmTkqY2vvqFA4jsJWRJaDpNL9I21cRBcjBGvhTnsc/J41BmTlIs1PH4ON+TwmspL+oSI6qeSNhuAtEjr4xfvFCk1JsvrlFPNlZWbmqpho8zX8w3VOcpZmuNgL1JiWCUsGpuRYBJmchmVoyC/sJZLtRya20V9k/8psO7wf5r8PiS1mxo//NvtqV8fF45A6CYMtmwpOhSZjUB4F4U9PAHl48NriCr7yyqu4vbeHXNSPZjCIiDusFoERqWX110SgUYWfFS6Joq0u3I0Wuvt5VPeyaKRzKO1m0WF/sUnrprCEBdhC5b1gkhuOkNzUxg/+4A/gzP0nJFJGGFMeZC3Ts6UeJi8RgzSvM+XY2LdiqqKxH5/H9NhDISn6EHYlDMogTi1W7o+8r/w391r1NJ3CyCZrrne+58NdwhRW4PKgkethOUZdsZgYPQwqKnedBq4VwdXEtpNlMRjNz89LP47ltQ0QosuHQlqMZMPZm0R2m0p8UKQ1K0kSehnF4hE8+/a3KqvNpLNyslxaWcFuNodip4GGz4X+0VFN3+/t7GBuZhYrCysopnMIET5pMhNxIZfP6ZjZ8DdzYM5cimMyxyqQ8CAx1czejkwno/E4ZmZncPz4MZw4elRB98/+7PP48le+esAY8naMIjWzOC5a68JKGE8Oxi7usQEpIjeY/QYCChTeoBepsRGUycxjxUjvHrm60lhShjw4Nk3LEwPB8uYRFqFGI5uhZCmOJodQ2i9g+d4S+mIJVatkAzLZEJmGx+DpqmpLjqRECWYhGGCgJY2YDXFuNj5qn3Eg0IjL0niyVCsrWEqxwOXW7FsfK20GYGahQinNQ2s2breCtr/TRSqRRCjA4emojom/wwXdbbYxPjqKsN8nXT9i+Wwap/f2peLPh5CsMm4aTI5YaRECKteoZtJEbt/4iMHvVU+RZBJXq4OheBJjyRRSsT4kpcjQ0HU6MjeH+WPH1NfyhQ2hhDYhm/kiLqyu4bXlVewW6wgR6lm4g72b1+ByZgVNQ5xBywwGM3hSVW50JI5//W9+AceOzymw8Bi4VinbxSw5vZ915pc4HMuHO4JsPqchSt5D0sEJddD9l8mc5nRcLty4dh33bt7EeGoQx44exdDwMJ56+ik9Y28WsD6ogHrYhTbo8H5Qw1O2IY6ChCmXWFm/mflHhKDHLsMJhnLldT6kN1Cpp9YTDA8qPseWgzdagVV6ngZyE63fqaxIj+cDwSWnPpZjlWErOPtZlvxhqy72ryy13lZzDFiaNXTcJ9SvUlVm5LO4d1lymKoqJxCrR80esmNxIjcGCWgTrjOzaIb4YdihqqR0XgxyrFZNlUh2IwOZEWIwRArtKY4Vi6GHmIFYe8mkbagk2VRc0srQELap6Pgzc43N3sT303k4cC9HR9s8YQpuKEHxw+UPo8jZq509fPPaTVxYWUeavx6Joe7tKIiToBQhnMaklWzmZgXeVkMJWpyjMh032sUiFi5eQXE3i2QgioiXEGgLuWJRe1tDlbGppMLBoDzkJiaG8dM/9eOCG6m2IZhT14VsW5+qKSWQtaoYfxxr4RfTCjLISXCJx6ImwEmay8CKhIT5uwz0DNAMbua66v8Ef1oSk+u5f/IjXVYzfOgZ9Sz+7PcGdKPI9FE2QWq4M9fAbJPq4mys8nvsS9mZp+lJUq4zuhl8wE0D0qcH3VZqPAlCdsSmuYGRGGFwZM4XNeWh9c53vUOLM7efV3CijNHq1jbaAQ9CwwNIDA6Krba2soKjR+Zx7/Y9VLJFdMs1BFlQe6nIbBiJPDYGJmHnYqEZivL73/+Dcg42KtEtiJBSM2wfvoZ9H0JgL/z9N6SFx6WvaqJN8nNXU+dGXQCC4VwBD6qcofD7JWPTqbXkZMyqhqRqQn2NTkubcNvVkeU11S143Xk8DEq/+NM/h0Faq9Tq2F5bF3WX/Q/eo1PHT+LT/+zTaJSr+MyvfgY37y4Izt3d3hULU8OrzNTQRrXbRP/4EGKphOSgxuIpHB2fxcbWFlY5VEsFEDeQK+aUrTdcHeTLRXgCAZXkhD9ITdWoACn2ZMuxMnR6LUbMlEw0Y9xn7No5lcgq05gVpgb6EfYGkEzEMD40hEQkjr4wBTVdEvrlQlevEUYHUirOzDK1cfCaelGqGpkq2teXKmUNXrMsZKUyNTKGyaFRvR8puazspqem5OfVNzwoKS1uoISHdspVXFrbwKura1jLFOGpVFG4ewu1tRWgWhGz02TSTSUhrA6GR4Zx+vRRnH3gGFKpKKZnJoQmkMDCoEUkgJg8Ey6udZrvcaPjZsv5OEHMHZcCmhQk/H5srm+o8pIcTy6PZDyOk3NHJGMzNT2tWUgmH2KmOTsf7+0Brd6yCHvYfTpqVRjmWVO8smvdmdey3zNwoukv9VZbGnh2Ci0bSHp7at9XqTF55UbuHB8VPWxgOawMSWYi08/AbHxP0tZFNqBflyM6IMV5q/DuoCBMmEzoMxu6rSx5XTngbAOnJTLYc1OgZ37j2KIwCGvw3nmeDZJ3CGkeXFOn6rQKP/YceC/t+IB9Le9/i9RyZw8RUY22MEHTp7X+bPbnXJOsGviHaia6phxKlofWYc9diT+66uHZ/jsTDu4Xdf6sS11DoilelNx+fOfWLXztyhtYrFbQDHLEgygZZce6CPkZRKC5K3e9CletKuKFm7p+JEnBiyN9A0h6fHj9xZexeHcJYR9hOVrbBFBvtjUHKm8uXTSj/M8gdfbsA/j4T/2oJM1inBmTLQuDF9lSpBLUjfABrWdIJHFGCZgOUq+Tz5UqThGDeB0NKYhap/zideSsmgnwhsBi+vRGfkxr87G3vFs9LW7U/ABCNmKv+A0rSJVK3Rg3MoNkj0slPnshrZaZg5LDacMw+QZS2uhsn4w3ie/HoGUXK9+LBAsmJXyASYWlMyWZcMR06fX03HPPqsqjVNPm5jZCkTBWt7eRa9bgjoeRGh8T3ru2vCLDxdWlVXQqDdSyRU15M3pzk+NFV1NXYrMMO/YhAn7t3/2aJrwbhKVKzC7qYk5GohF5Ws1MTCKfy+O73/lH3FtcFMQg5hFnPqIRFEgwGEjixPGjgrUypRw28hl4ggG5BFdLVSmFUEeQ/ZVap4VKo45wIqZgxcFEXgMqhTOgjiZS+KVP/DzOnjyFqMcv9uP68grOn38ZiyvLEul9/iMfVaD/9X//WVy6ek3U0fT2nqzbmc5KJcHnQqXbQjAZQTTVBz9NH0emkd81w4y0cSHl/djReaysrcDt9yAcj+Gli68p4FGCiguQfRqpQvgDCnCEHplHEkJtN1pws//FTSjAJ8SNAIkrnMujo7LLJfhQ8x3UrIMLUSqBuIFYyJjKxcIx9R0pMzM/dwT5zD6a9aqYQmYmhnh/TA3we/fuGsHPRl3UXcJuPJhj03NIhCLo1Kl9l0eqf0DqG4MTowjFYwZKIpGnUsfVzW2cX1nFwt4+vJUawsU8tq9dVsbJxCWVSmJkpB8TI8OCeCg58+QTZzE+NoD11WWcPHlcwZkZJBvLDJDcqFjpauQjEsHy0ipyuYx09ba2aciYVdKkxj2HlWkNETNzLhzVSEimiCKvPmWZIlc4m67tDykhcTZ+M9dloouF5aQE7jzQBwGLfRSTpB683j7PHPJ985dqhB6dPVUbPX2vN1dbDFoWjGS/xfSMnONiYFAfzwQtJSDWOFGcEYcwwV6T8y6Wwk7SBIUCrCKHjdEmnhE6ZC/LVEOqqqQSbwI2iRA8BFbvgi612ZnzUPBTJehoFOqYTBtExBCnSjuAXp3xBVVCjsIHA5aSEwlqOwK2hLwoKMxE1Enk+Fk8Hu6BRB8YgxUQnYqNPSIxISVO4vT0eJxSCjLeZ9zM+afJF7sDqLk82Ks3cXl1Hd++fht39nMokejCPg+rPsL1AQYFMlkbQKsOb7cNHytFjkDU2+gW8kh5PDg5NIjxcBi+ZhPVXBnp/QLWt/ewuZ1BsUyCS0s2PmJAU9LJbfzMyMhk7+mpJx/GuTOncGR6QmuZCBH3Ro0a0OEjHEAqNYBoNCySCp9fEXrI9pR7vVk5DF5KXhwtR3M/2Yc295rX0Qoeq9olCYrw6rPv/CGZQJKoIB2xJmmibWWQmvehskGFlOBDCEB6ghLPNDBGgtnmflYssBNHjynbMKW8gSy0+J1sh/8mVCKCRYtmfyR4NBS0iGES0030RXHkyCweefRhDPSnpFOX2d932IMVdCNhqbxzETBozUxOYWdjC9V8Ga5aE56GCZSUiRKdVkrrxnuJQctG91/7d59BgNIylDhqGAtoKqkPDQ8pC6Z80M0bt6R+vrS0YggOXq98XoYmx7C6vYlPf/qTeOfbn8Xff/db+PbL38Ol29c1pMr+EPsxIEzBEpqwm6Rh2uq12A2Bm7pUMtweJIMRfOz9P4zxgQF4212s3luUEDBxYUJQ7BMlEv3KVnhMhG/740nNRsUjUfXWlEH7XMhVijh+7jRafhf2SwUcnT+Ba9euax4tGY3j9PETmJuZlk/X5u4W9vJZkUACiSg6Xg+aHkNDZp8vFIkauMrRmiS81WKPgM1+rpEoy3vO3BmnXQZOssdEQODmYOWNHEFNqzrByoybHwkhIZb/nGXyepUIsTnLXItSYIVsBqR6T09NC3bmrNh+Ma+G+8zYOAZjSXjaXc19kOV14tgJjLKvlUzoXndbXRQaTVzd2saLiyu4s5NBqAOkOi1MRDxo53IYTCYQT8Y1L+KlMgmZoK0mjs1PY3wipZGIZLIPM5MTGnbf3FgTpMeH687tO4J8SNOnyzU3awYnzQM5vkAyUowYHT3x3KSqYWaRCFOpktW/WyJ3WCKGgphgS6pWGJ1D09c59H2zJIPeTVOUdzbJnehkSR2mF2ayWPs+B6QPp+Lh5mGPxVY1vUGL78mKyf7MVN+G5KO+Q5cK6Sbh5RiEPouEQ1qAyOXYjGYYp29TeQme1Abu0r3mRsbk18BlbCGYoGAzcBvELctSe42zOQoitdZcjhWPVSIxGb6B5VQJy2DSBLWDoO70DKXO7pC2FDAdvzNVAHRPJuwlqNIIVhkJJ3NdZWRKax8SL3Sv+JlO4OXnsf/lC+hvrhdeJ7pBMCjKsZiBjsQueFBpBnBnL4OvX72MS3u72Kd6P10jxGAkFTzIG+LA/R7ti/5OE95mDR32u6lVuF/EbDyJsxPjGIuF0C3nUS8UUSk1UCHb0h/CTraInd19LNxbQno3I6PIjrsNr4+OCWSABjDYn8CJY7MYHIji9MnjStyIeOl+cEwqFpVmKqslJhQcV+C9sZW1zDvlqOEow/AcODbRbKmlwieBz4NFu8z9dnQfRULywfXkM+/VcDFvymBqGNu7O6JxMmhx0M5kNebGmjLe7QwON7UxGYULI8vB5h2rBj14znAyqxzeCEZkvoZQiVx5t7ZQLhUUTHggUsjQ8GMLiUQUY+PDePzxxzE9PS0PKSoClxpNFLptdCjdwqFhuLCxuorZ6Wms0sSxVIOn2YanaaSSyCTSnEe9rrKbQVhle5cSJ148//z/IMVyMmKoP3hNjK5F4a2cRyJxgMGcOK/sDnhRux0Mz06gERCoiF//t/9GMlCvXb6A1268gYXNVTFzOLfh7lBA0mxEHvZ+gmG00NYfZcDcVPiwMgg0O2qMjsYSiIciIhfkKVuytYu9rW3JaVXLdcFvNHvU/FU8jtTgoDZLKj1z4TNgcEPIVfJ49j3PYbdUwG4+i0cefhjlfBHbm5sKhCePHceZBx7ES+fPY2tvS2QIEh0GhofgDvjQ0uBmXucsFpTPQIQyoWPfznFx1ZyM7OqNgrYqIeLgZC1qIfMhNpun2uWEBhzYh9+jIgrJPIa3ZToCquZE5/Yh7AloEDvo92FuYhJzI+PYWFnHytqGMHcGrbG+AT4JaFaMS+z8sSMYm55GNNlniBOtLkr1Om7v7uGlpVVc2khTywgTAQ/Go174qiUkI3QY7gMVfov7GeT39zDQn8DU1LSUPdzuFlqNGuKRkLyDuO4CnGdqd7Q+/P4QkklKYPVjZGgQiUQMMTIYHUqyghLDMBNnWYy4xcSUAkSLNuZG0UJDwT4jJMsvPncW8tO1prCpndOzyubOnNhBEHEyfgYIq2nYW53ZzdnCgPZndo7M/tsmVurn9BAj+G/6ttmAw9dbVQcJTyvQmnUvCFIyanbjMcGLv6O2gaPewe/pOSGuRQFehyLPvcPCxUY/0fzM9u5sD8hucvYcTM/KsIctjCjCCscj7PVxCGfcUHuD+sHru24lk3xYuYcwuVUpp0FsViAMtkYCixWEpCD5Pa1mvtSNoI9sXe5B1QP5KiUAfDaYqFGgmcGdRCB6lJUKYsm2abbabmO71sKXXl/ApdUNpDlwyx51mFJ5boS8PkQDbvi4J7ZJNDN7jp9EMCI6rEpzWUSadZyemMCJ0TGE2QOkd1aVaiMNZAol1ElccVMX0o1CsYJXX7mIjc1t9Z94bmTvMaCODCZkzDo7OyV0YGR40Agak3ASDCI1OKCZKp4fEywmvFzrFhEQQ9dxcLb3TfLG3E/Y+3cqWhMHzPNg12LvwLvr8af+SZcZDaufRDyJlbU1wXJcTIRbePONUrt5WHiAJCFQpoWYPhcaS0NzYEZo1gzXGZ8t+8FcoOzL2KE9nlilXES1UlYGwuDA11LPjNz8EyfnceTInCI0v3/r1m3sZPfl/VLzeyTjxAdjc3UNs1OTWF9aRo0Dys0O/C2DD7NvwONT85w9Ag1zcqNpq6R/xzveoV4CxT/30rsKWGqUK6syUk+SyBddPy64aG17E33jQ6LdtzpN/Iuf/xQifi9u3buD7156VWQBBo+nHn1CJpBry8v6fLLmxiemlEFx+LjBrKpRVzbP8rlUquh1iWhEVQaDQpt08FYX2+ubKGQLIgi42iQ4hHWD2Ryln9WWw8hkTiJzOI4glPJ48h1vRdXdwcbetuaAhlKDumZL9xY0I0G1+ZXVVWW5qZFBWbT7QyEEIiG0WRU2qXvmUwVDggEfVEEhzPg51Oj3KTHgsTNYslJWH5Gbr2ALN+otwrK0+QgYqj9JD9Ru8xszwC5xdyeY8UFsaqPxqSJl1t1pdhGEG/VqGdOjY/jIu9+HW29cw717i2JmTg2PYGZ4zDA1y8YyfXJmEpNzM4gmkrILZ5LCAeh7e3s4v7SGC+t76NbqGOg0EO/U4K8W0B8KqIrl+W2sryCzu4WxkUEEgmEsLN3D7PwoUv0JREJ+JGNRxIIBDPQllaTFY0lEInH1A1S1yGPJULt5PwTdOTWPehcOcYkkADnDOuQEbqr8fP59CI8cPkPa7DwG57eBxMAshgn4ZthQfUcH4re9IZug8vftYC6fManU2yDjBMPeys0moQef5aic936+Kb3M5kOo7oDYgK7UIHrfzwYu20O3QYsJrG2uWZhNUCCvZw/UaYORgolTKdm9xsBKRhuR98OSx3j5DLPQQoSmurL0d1sl2d83+OIhxd0Ge1tZKUA6CT3hM1GU3D5j8qjr3kWYzOCmYVYzgZHyh0YC3JoLJDtYmYzj+MCnoREK485+Ed++dguX1jaxWgWaZA0GPNIlZQEQJhWczwhJW9zwmSgQbmOVRgWJUhH+ShnzqQG85fRJ9DOAcOaUc3N1MgSb2C8UkSvR1Z2ICEkUAezuZXDhwiVksjnNtfGcIvEYAn4vnnr8IRmhknVNNizjN3vRfLZJ5yeF3TiCKBIY9Z2D3qmpSLkmbGxgAiEHaHnDOT0t+bKZoGXXVi8qoPd+6m3v65IFxUVLNQtueNyU7GS7nQovl82ck2SPKE8iG+4+Z2MPaS6CQYKTzvxicGKVZSKxIWvw373SMvvZtKOwDDWzDSbeUXA4fd9xyQGtra1p1osGhGvb2ygyoIQDGJub1UXYWFqWc+7m6irq+TI8jTbcDdO7sguax2WwVNIy6fPVEL5N115eVAbnTDat4MifM2DZxWqahE0tFA5H31q4i4efegKFdh0ra0v41V/+FXSo51fYx3defQnp/D7i4Sj+7z/8z6qQPv8nn5MAJtlMM1MzhnLeairDbjaMFlu1Vsd+poC9Yhr1blOUUBmx8VzrDbEFt9e3NPHOGY2Amwy8lkQq+/r7FWh53Ox92KHtSr2CM088Iq3E16+/YXpTHq8m6nmPCFVRwZ/nPzI6gvkTR0W2ITYvzTyfB8urK/q5KPUOTZqNUi5GMeDY+5LvFCV0yqiWSsLCeQzsJ5L2zWqSSQ57dsqsabQnuxvafhDCcgtGDXDog0O4rMo0L+RCjT49LbmMqL936uhRPP/eD+D2letShG90upgeHMF4chB9kYgePsIYqeEUpufnEI33wR+KGLWAdhuL6QzOL63iwtoOGqUykp0Ooo0iXLkMKqyqCS/DLWX5VoNjCpSqos5mBL/xm/8KD517UCzISICsLLYN6tqcNBPFrYqmlBw3IKTBNh83PQr7MoNklq+BUNKVjcEfNy6Bhdx0HS1Cy1Sz688+sLb3QldkQbU9+oN207aVk33oNaDaoxto38Ouab43n8feLNb+Lt/T/uF7WIsh/g5fz2vNv+3rDdRGR1/DPDX0c/OHcA8p4Pbz7e/Z4GCD5cEz5zJ0dxu0dA08nAM7pOTbAG1hPft6e70069SgYrkZxjavN8K7vdeu91raQMrzNtqGpudkr6Gsi9RicBzOnXEUwb3ujiokVg4djUwweFNdxTAPde6CJh0mIZMVDkZXymIcU2C61G7j9tYe/vHWAs4vbCLd9aFOm50DUWzqE8YwOJBEp1FHhW4Q1Rq8bCFSo5FQW62MbiGLpM+HR0+ewDNnzyBI9/VSQegCoVbNrBJR4PNaKKJUpJwVmXtBbGxs4/adBSWesXjCtH8SCRw/fhT9/fzsfrlw8JqQom7lpBisyFoU1M1iRcmZqa7tddW1cQoZe000VyjBZrOeesk1pno3xdL3VVrsaXHhigWVo0KCmfvhImB2xeayTAnlPEwrAqf6cDTPuEFxw7SEi764ce/lZmyp7bbRycXA1zJASXi31dBwLAMe/22Gx9ro70/irW97i6q6mzdvSteKOnmbO7tIN2qoB7wYmp7URpre3sHMxDjWFhZRy5UQaLvQLXNS3njT8DNZwTBQ2QVtj210aFiBjRfH9t4svGAvNjdavgfPn/T4lfU1zN93CmeefBhf+frX8JMf+xhGh1Io1yv4q69/RZTtgVgffv8//k8yT/v8n34OO1s7mkWbGJ9S5it4xccbaoIjtzf2jYvNChLDXBAdVWnsxRULeeSzeayvrIm4cN+p03LXfeX8K8ju7qvSymSzBr70cvCS986FRreFUDIOX18U+VpJDyCvAZu1VO2nUC+fYAZjzeYFvMqoFJR8XhQrFWxubeoeWv1IWrdwIXPBcr6O/U7J3nCmin0Qsq2o3ixJl5YYSKz4COuQwKJNMhRAvUVtRpcUQR5+6Bz2traQz9AryEBttIIhk7BJAVj6J0l5vYPBvgTe++Sz2Fpax5U33kCt2cL04ChmhkaRolQN9RLLZcT7Ypg+MovEwCBCnNmjT1SnLd3B11bW8fLShtaot1ZCfW0Z5ZUV1HfTaNbYM/GqHymXembRsv3o4v/8g9/DI+co58RcuC1CSaNRkZ2EUXd3+jLMr9ng53cVsFyCNpmNKnOkVp00BY2qOg0HpUNpmWVW/skhMPF3OJTONaqekaO0YHs7/Hnv2rXfV8/GqepsMOjdQPgMvDlo2d6WzXLtZmM3DtvX0gbi9MVsIOJ7GVt602TvzZYJj1kiRW9vjHsB15KIKk5So03Nbb5vzo3tA7KBzYiGgSwNq43vxb5ubxCyx85rIqkpp9Iym6EzW+cEfXucNhDbntkBLOoyKuSqYp3etOKW1Pqpjm56dqpiOSt2YMxpHBQ4qE64mb0uMvu4qMirYKLGvl+r60bT5cV+s42b29t48c4d3NjdxWa1ibonBPijaJGZF/YKlh6iAgUhxPw+Wo2q+ljULw103Qh2PWhk95FoVHFqbAgPP3A/Ts/NwkskrJCHj3Nw3Q4qZVrbk6UN416dzsgnTdJeXr/cylllERli+4fPN4sTJm6pgT7Nr9ogwr3R6Lea75FFrJk2yeCZnm3vmiM8aO9V7/qw98EmF70og319b4/X9fZ3/XCXHx6jErjXb6joDt22N8JxcpnfZy+KTTY1Cx0mTq+Ybj9lPKpVbXbWXtng0o6StRZPR+re7GfwBlKTikHLzF+0MTY2isefeFiwHU+AlRd7THvpLLbLBZT9XozNzwlG2V5fx/TEBLaWV8Qc9PO6VVuCnSoSxDQwCP/oQjnusrxQnMGylaEUDVjSOrI4Euu0TdU2BTf7RYFe39xEYmgQ7/rAD+Cl117GmftO44fe9168euUSvvzNvxNWPdTXj9/9jc8i5HLji1/8W1y4cAGhQFiS/iSeEN8n3s4NTLRhZ46F2PH73v9eKSFT6mRzexM7O9u4fes29nb3cO7sQ3jssccx2N+P3/zN38ZXvvhVjI6NO0HLJ+Ffgxl7UKETdMADRPzwRQKaAaK0FBvDpGwTrmDzk0GKjVPWfmWqV4eCxuabZbzP2Clw7oJJDW8Q+531iiHYcPo4QIUAACAASURBVH3YnoTYflTVrtcRD8e0SZerVaM47XYpoKrn2RfH2ta6EhcmQP/z7/wHLN29i2+98Pc6Njqxkj23ub2Fpe0ttCKGtp5MRBEJBPCj7/shbC6u41vf/g7S+YJmteaGRpGkJpnLY+zf++OYnpvD8PiEsVBhY7zTxno+j8tr2zi/sILdQg7tSg7lpXso3VuAu1BB0GXII7onnq4z7wbslwv4qZ/5CbyLcPLkOAZiEXi6LbiaNUEyHVqqd9kIp806lVhMT1UwKd16WQUH6X3UUUAkHGiIbQzGJC+YxMi4tDoVp+0jcYrAyejlSOCoi9vNwBIm1A9yCBS26lA/6/uo8SZFsptCb4CzG7eTRX3fX72VnA2AVNWw0I/NiFkIESJWT+v7RHcZ1A0UZ4OK/Tweg+1bmeSXcngm8JmZKEtuMI7Dhjxi2HimYmTV7j8gphxUNToGZ6De6ZfZSoufZ7/sOdg+oYWuFPTZj3FY0vpQwljOPkbwl/et0zRCvwE6RPC55jUgY44yUy06pps2A/cZt5eJiwdNIig+LwpdNy7cW8O3r9/EjXQG+5S3E5HKLyg9TNgtFMDw+Kieq+p+Ds1yGS7uvc062rUSAkxumJznChiPJ/DDjz+Gc0eOCLFKxqMK3DSZrdfKGuuQ3mONKvokfVRQqVWwvbNrqtCOOX4mbmQM8/rS9iUSN30rqtDzmtr1xbVoRaN5sey6UhB3VIIIAQredRwI7H9bmPmAUOMkB3Z9MHbY5MGuWfsz1+NPv6crZgc3pIBRSTAlvZFdYoUhZpiPm05IQY2sJIpSSoJHjUpDrSVMQlovIUG7GPkevGlcKKzcuAnyBOizwqjPzU5Ci5xEV8OypqB15ux9+h3ipyQD3LhxQ72bKjdkvxuDMzMye1tZXBQ1fXdjA9V0HqiwFGZD3vjxMEhx09UD4/SyuDnwi+cTi0TNeeUKehCU2YqlZG4OX8v+EzdtXgtWDzPHj+GxZ5/C1//hG/jVX/5l9MdjuLV4B1//3rdkwjgxOITf+fXfQtQXwF/+xV/h2tVrCkyz03N49bXXtInSP8bScrnZsnQOBfz44Pvfh1R/H2oMtJ2mXD+//e3vyDhxcmISjz76uNTT/+D3/wjf+873MDQ8gr10WscmWMaRwmpy8w14EBlOYmhyFP3xBLxUTYAL6e1dNUxjfX1SUKbtSr5SRK3dVBXEBiw3b/ar+KByHk/lu0gCnLlrHlQGpm/RFvMnHo4gyYDlNQPEpKUr0/WTSWTsWTbY12SWSNZWo47f/q3fwtjgIL74l38hsztJS7kpvN7E1YUF7NQr0iNjxkq462ef/wnkdrP46y/+LTb20hjt6xcRg0PQzHypspIa6sfs/DxGx6cQjsV1vQlJbpeKuLqxg1furmA1m0W9XkBjZQmF27fhypcQdAfQIsNRMl0dEWZYNXE8cuS+45g+Moep0RHcd2Iex2amMByPIh70IMRDbtbh4vFzW2Ij3NnkyBglcYUzbrxoJP1oDED3nAQnwqwmaBkyAcka1sqdxAMD4dkHlvfABg77t4W47MNtezvspzFQvhki7O39vDlI2UrIBIdDWSYL5dn3qtdM5cd/c80dVkqOZb0zeGueO+4fDrOUbFOnWrQbl/3bKJwTdWBv25BqeP6CAB1JKqOFeDjDxcrHoiGHMJQ5K1OsdQ+EBaRgwb5qT6VlIUgLWR6cMxmvbDIw6WVSojc0A9SGm0Gdyo5MWpmoBDxmD+XaMaxZEj4cOj2TEV8QjQ7AVDhdbeL69g5evXMP17Z2sU2GZDiCJqsqj09QeSJCWaMYwgGfrH0okNBiMcC1xXXSrMFVK8NfryLp9eDU9BTe8/TTOJUaRof9cWph+lwIRkIiVBHGZrJKJm+r2kCjUtcAP33/CBHSuoXPPmnt1A/kXs0Ki/uv4oFkeg2piqiJBIQJDwvfMGam9ouv4egCnZQZO7hnaE/pkcdSQkXkwPFj5Dq1iY4la1jY2EKGB5DiM+/4QNfKNpFQQTiQN45VFbX5OEQswUpHDJXSNIQLKTIbdvxpuGlxk2FvLB4zA8pUvrCsQQYF+6Dwg1mJ3b59Wxsb1x+DHT9TvacG5W8m8JanHtPiYgN3aGgYL774IvbSeyi72aj0ITk+rs307u3bODI1I5jQVW9he3ENQZBswbmNliiXFsJQJuBcWWUDXq/6VDSKoy+UeUgOsXOjL0dowFhbKzv0+US3ZwWzndnD7372N9FpNPHihZfFHFxYXcZI/wA++5l/j3gohM//189h4d6Cyu8jR47i7p27ChQPPni/kYshpMLZFFVbbZXgucK+Q3apYHFpSfqK6Z09BWAqkXEmizNg3FsHBgexs7OroMXsjyojPC8qoidGBhAeSgoqdLNPV60LfiMde3x8TFVTo9PGW597Fi9deAUbezugVxcrLgubsjIwNg3mWtimPVMyO4snPyJ/ACGvH/3hmHpblM6S2aaz+XFNCGLO5yR3xEVLf5xf+PlP4ujMLG5cvaJNglAe9/Ntqr9fv46xU/MaUv7GN7+BQMCLT/7Ez6JSKOHzf/4X2MlmMRCOY3JgCDEORfuCCoQUHWXQGpmYQryv3zSE3UC6UsYbq5vKbu/u7Jr1traI+soS2tmsNN6aoi/znthBUA+y7Q76zp2Buy8m4kQkFsBwqh8TQ/04MTGO6WQfpuIxjMcSCDLISFCVFYLjhSXTQM4fscIyUCJ7lszQqbqhXMKp6i0VWLqXYlka8pAlNbDfaCsLrmv7YNvAZuEUJV7M2p2gZeEV+7f6UtLPO+zx2J/1wm2HMJ0hf9iMWc17W7Ud2JcY6SiuE5sli+TgSEr1fs/uB7ZKs5WjIe0Yh2sbdMxBGgzVBBcGeJNIC851ktLefogJqGb+yl5bq5JhA7BNUrlP9cJPfD2hcMt2I5GC2QjXhfkdg9605MZsRJI520jGK3+v0zAsW7ekljygvs1WoYi7W9u4RqeBXBGrlQay9Srqfi+aNCyVhVAYMf6JciiXFih5FApZeDgTSTPMZg0htmWoAZvPIdJu4ez8HJ595BHMT4whws+sGR9BUccNhVG8FrZgysWyAgntUloc9Gbfn4lqo6b2AvdpskJlkSLLI3riGdd6sT+F4hjIT4kHyVqUmuLO4+hW2sqVCbQlrljYz65Xu/dqP3WU7q3qpU0edA+c5M0GM4squN7y7A92bVXFrI+bFasj3kjK7/MDKKlB+I4UyenpGd2wna1t3UDaoFtrkgjNEn2GPkqmIEkbvUN7/G/S3Ul7Z+VkZlaonGH6SsYwsia132fe+qSqLr4XCROvvPKq4L58s4Vst4Hk2Jgi/S32vMYnJBf01GNP4htf/hrK6TwChITqDQVbelnZzNGylazMjIQbYwnJSZmH2DRKDSRiSl5utnTUJC0/wAnvgB+FZgW+UAD/y+/9R7SqdXzjO/+Alb0tLKwvIxoM4vd++z9IJf0vP/cF3LhyXXJUyeQA2Eejlw9p1NIlCwbFKqrWGpJeunTzCsrVoq498eNKqYx7t+5gc20DrUodAXdAlHg6lvJhmZyewubWlu4Zn2tujKO8NrxnzQoC/XFJOSWoLr5fQDaTkSEb+1bXb1xHanQEjz3xGHbyGUlOxfv7sLG9JeiOg42cNZFaAunp6k0YMzrCHYQY2Y+gXBHBetqXpOK0MWljP7uv8+Q9ZSDltaWZKBMbbsas4m7fvIGnn35K4saF/RxGBgeNQKnXg0xuHxdvXMPAxIgw85u3b8HtdeHTP/0JZPey+KsvfQW7uRxigZBo8P2smL00x2S/rIuJqWnMzh1DjKaZJEegjXy9hpvr27h4bwXX1nZRorvA+jK6Oxsob2/KpqFFHF4DmvQko8KFG66+FDwnTgDJmFE2gZHf8no7iPk86PN4FbgeOjqPB+fnMRgLIRb0wkuIqkVlbXruuQXxkG9CpQBtfE3CVLy2DhzLIVGH3CBWG/sgguENE0+bgNt429ng0VsZ2QB08JA7AemASNAzm2Q37t6qzaIM9m++xhKn7MbP55F7AxVz7CZie0EW3reblYKf5sucEQ+HPPLmwNnb3zCVlkktLWRnNjeTeNiqzB6bZQdb2Mkeu6GxmwFfw3r2qULgn15IkP9te/i90BUtNjhjyaStzSpa+4LZWk38NKQMwnjsD9W7NZF93G5WXH50PQFUu25s50u4uLSMl+/cxe3dXRRpXRKOoE2NPsdWhshVqm9AM5fskXLUKF/YR5NVOZoIcn6R1Vq9BHepiHizruHg9z39NN7x6GNiTHPkg+SocsMweXmM0kR0Zv8aFaOWz3tjdWKZwTOgqT0UI6Rv6Pe9AdwSWQQcOCoVvdfaJk02AThIZJyeZO/asz/T2zgD5/o8QumOHEtvD+zw9YfjEkpGnn7HBxS0yNBj0GJw4mbKhjZLQJaWfX0Uve1o02Z5TViOdF0jhtuSpTo3I83oOLItbHRz0+KisdIm/B5fR5knMVjYNyL13WEeanq62dA09VNPP66gxQVFl+Dl5RVsbG4gXatgt1ZFZDClTGBlaUnWJLw4P/aR53H98lW88DdfhYdBqGYEMePUpmO5bB8a52/bB2ClRZFIa9lnCSQU8OXvE+6k6+byyoqyqeHpCeTqFdHVf+ezvyUByhcvnMfluzewtLmqXt25+x+Q3cn2whr2d9IoFQhVEhZyC0JlsOcNIOlkeGQcfckB5BolLKbXxEDzUIMxGtN82e7mDrI7aclCdWptxAJhTaFzKI9Ba2Fx0QRAr0/Dftz4l9ZX4IkGkRgblDJEHyfgWzRs9CnY8Eu/l4hLc5FOphxCJntQhntOL0VGj8zWlVUZR1w+qNxMD3TbzGi/PLgG+wcQDob10DBzY++KrMdysYhoOCold3qTkYRBl2NlsTTb8/lF4ddMFwV5QyHcuHMTHb9b82iZ/Ywgyk/85MeR2c3g//l//xz5ah1hrx+zQ2M4Qidatw/NGhvULYxPTmP26HEkU8MIBk3QKjcauLuVxut3l3BjfU8Ctli9h/byIpqbG7Idb3Jq3+tGjQkLnWODUSSoBzk+CsQi6Pg8ImeYAXL2smgYyiZ3S1pvyVgE84MpzA8PY3J4GCPxGEZiMUQY7F0dBFxtKYnQm0tuw6wsKYnKUQxWecrWHXNH2jCIzu5ATqxgYFiYvVVR79yW3SQEJzqZqiBaB3rj920g6u0vaTNzxABsILM9bZO4GljS9rvNlJn5siQREqn4/FpEQ5ucaOY0czR9KssQ42dbeNFWfHbDZHIs0VWnD8Ikx9DSDdPMDvnzv0tlI9Vmq1FbGZos3cxlHvbXeKymYuytwOzn9laYDapssNpjL46klTZRn7BhE0qwlkM1lEJzPLGYiFF+y+3BVqGCqyuruLG2ieVMFpvFEnKtjmavOv6QJpJ9fjf6kgn19JnQEJrukIBRrKBVp5wZ2aucDazC32zCV6sj1KxhfnAAT99/Cmfm5jDWl5ApKmez6GPHW15uVdH1UqrTC1eH1REhzIbWlgSBu6yujDSSIbQYU1neO3057ErLBTBkFwNf21k7fs9qKdretl0LSgiYZomgYhJQWz3ZBEs1qzNDx99jcvbmoGX7qLbY4OssrOt66u3v12oiM449LQYTBgpm4qYvVcH4xJjsABhspATvMb2NqckpKVvs72dUVdkGJ18jP5qkYRLy/Rjw+MWemF28tWrFeCzl6WdkMFFWWqRSPvLoWfH+LcTIBu2169ewkd9X0AoP9EsrcHlpWfNGZMA9/9GPobxfwB//4X9BJZ1VFs7AqUCZTmtiXg+eo+/FC8zNnpsEpYe4yHsfJkmXOF43tDDhEC+hs2P3n8bo7BQuXrmM3/jMZ1DOZvHG7et4/d517BYy6oGxyqNgbAwhVHNF7G6n0alzwzIKEYlYRNANN62x8WkxAh944hyK3aICDokhwUgQpUJZ1y67Q/PCKlzNLrzg5txEIhLDyNioginvHyE6VjUccCURo9SpIzrcj9hAP7pkSVZr6IvF1dtjwkFolPYYp+47jXQug7srSwoYajhrv+mKTEEDTmVszqQ6YUrS8jnrxWvKB5kWInwwSKlnFRiPGwIEN4eh/gElEGRBEvOP9cUkjKzhb2m51QUNcvaLFgj+SNAooJRLePItj+Phh87gTz/3OWzvbuNffeqfY2drF3/wf/xndLwBCSSfmJjB3NQkAtRNo0Bnp4OxiUlMzx3FwPCoZkdc7g4qzSaWdrO4eGcZN1ZWBetO10ro39mBf2cXrWIFK7vb2KpVkPMC8489hpzLg10XUIgH0A0RNgnBEwjDHaDRgwtNbmoeF8rNKqrtmiqlWNcFf72JmM+HkWgYMwP9ODqUwqmZcYzEw4j5PfBrSzTmgbxepnoiNdutTUbZrAZVD61I1H/pGkiPX3atclM5aFL3SAixP2g3bFuZWKKBzZr5Prbq6iUx2Pe3zyU/o/dzmIDxZxZJMb0gg1Qo+5b2oVOZUBFG7DrTJ7YBl79vA6itCGwlZY/Lbl6Er1gW9AY4vobMShtcbcXH9zCVqZEPOugHqp9lqlb7PvzcQ0q8s287v899XmuKg8MUm+V8pObw3JoRhC+IrtenZChXbeD68gouLizi5s4OtioVpNmHo0Qb/byk1u7Vc9EXCSEZCcihfX1rU3tkp9lBxBtEu1ITQ9DTqgOtCrq1ElzVCuYGUnj6gQfx9IMPIBUKoEpfOi+r7iA8Lg9adWNj0uSqJFHFx4F9agKawMXz5bVg0qNzd/z3LFHHwnRGdsuILPdWzBYa5rXlPSf61kvEsuuJf5MwQ6KOjYIH1Z5T9YqA5hiO8j1YNLBpaD/XfjaPk79r17BlvLre+QMflQmkoZ96VEIyGpMtyMDDjZzukdxEOQTLi85OOeVyqO/H3hVPggkQiRkMAjwx3mj7YZbSyoPhf9vv7+3uaPMsFktaWKR4k+3C6mNyakzQEbN1qsZzsd1duIudUhGbhQKiTqW1vr6ufhOHWT/2/I9ify+L//4nn0dlc1fQDPtyDHy8GQxWYmI5OmOEKiUSzJI8Z4KpvXB2YzAYfUeBT3MnnTZiA0k8+syTol3/7D/9SQ2q5moFfPfyq9jc31P2RzVzWhKg3kGtUEEhxzmJjpg7rLao2CyZlHYHI0Pj6ld98MMfgCvYwXZ6Vyw+Tv+kszlsbG2oUktEE3jH255D0BfAV7/0Ndy+eRuDqUFVMzMzM9oAmURIBy8RRaXbRIsZ3VAKnXYTe9s7GlymZQF7R4QEmFCMjY8hV8jh7pIR4OVnc06LQYqQLEkEZBMpwFCjkoZ1hDi0ARATbzi6b0a4lo6lZMyRZMMKjAQNQh/ZvQxqzRrC8bCzUbJJy/qMunCmyc2AW222cfHyJVRqZTzyyDncd/IYXnzpe1J//4WPfwJba1v4kz/9M3iCYYz2DcBda+LoNIk5QVOZtNvoTw1iYnoWqeFRMbCkPt3tYG0vi8v3VnBraRm+ehlHSkVM72WQ2ssh0gLKzRZWm1Xca1bgmZ/BnUoVG50mijE3mlT0D4TgDkXhjfah7fHBTWZgKCIYSX5lDDotcwxUKiCzK4wmBv1ujEaCmB3ow4nxEYz1xxBwuVEp5nHrzl1pJtILjEFrcnzqQIuQwdwYS5rqoOty/naqMma/MiIkIeZAMZzVmYGw1NdytN7s5mwh8oOpJ4erbXpoh5uV3fxtsGFQNfBNW6iBo297EPRM0DAST5oL9BrFC25ScmjuUe5QUu/AldycGLzsJmmcmB1pFGbrqpYMvGeklEx1o0rVSwJZ4IC40TsHagVZpS5/8FmHUCuPn8HQqoYIUdCAsEkWeBH9/FwGOXqbudyotYG6y4N8s4lMpY7V9B5ura7i0m4Ga+WaJJFYbXVYmXKUxEvmrFeiAX6iFKxs+HPaFTFRb5PlXDFuD1y7TKzLJfhKZfR125hKxvHEg6dw7sQJTCYG1Ntq15siTREdoZOBmMD1Jvykvvu5l1PdoiNrFkYw3geRVNx8rHkPnQFrfh5TJwf2t7CpLSqkSU/iBwksdLXgc+4IDguN6poqWxWts85MUsL8wgjcmrk4wwq395y/qO9RnYPBlVR49TDNWrXVsg1avcFT+/Nz7/1I12Y/umkOZs5gwQDDN+dFUPXlofVxnxiDDABquDpmgDYK0m2YTXRWUIQYmX1rQp4+No2GghoDGiu6YqGAkOZXjAyMnQOjn9bY2DA++MEPKqhQe+/69RtSW8g2aljdzyI8mJLsztbWpmzRw+EoPvIjH8Huxjb+7P/6r2jl8mjSlVNDn5RjoeeLMcmzUAJtVIzeYgubG1u6gQw0RgrJzBoZejr1t8gWMnNGg6MjeODBB3H58uv4xU99SnDg9Vs38cbN69hJ76JBqj0HZRko2c/hjJKeMTPfYWaoO6KF8mal+lMyUTxz9gHMzEzIHfm5d78LI5MT2NjcxNLKMq5cfAMjI2P4xM/+tPoaf/SH/wX/23/6Q1nBaB6HVuIcFswXtElQMJYGk92Ay5ghcvaqWFSAUZNZkBGraZeUPXhPWPkMDPRL+450bdoK0KJAcizqNXQ0PzU6OiIDO9nVUM2fg9uOzpyBhgxbjgFEcEOHytMBpBIDuoekIRn5LjIKCb9GpIK9tbOD9e0dlGkBTukfVxfxQBDTU+NI7+0g5PXgl37+00hvp/HfvvDnmJo9ogwzu72L0/NHEXRMSbnBRCJ0Q53B0OgIgtGIenztrgub6X1cXVjB7cVF+CoVzOWymNrYwuBuGlExItyoeFyoBv24VS7h/O4GtvtjSA8mgEgIblKBY1EgRN04tyBJGW26XBJG9nv8moXjhsRuVX80hH72ejstRNzsTbQwEI0gHgrAR+XzYgGvvfISjs4fw8z0HG7cvIN3vvs96jUqa+1wQFUayBpCpiqKNmPRr51BTlk8kMFldggOdLPnxEAqCnrbaP5ptknu0x2tN/Z6tQnwnJvGUl3wm5O8cZeTWomzmbTpwu0ii4xsvoY2crLEJPfDTV3yTh5t8pqtYuLDYEoPJ1m9HCrRi3EXYCCi2SFZx9wHyNwk2ckEML6GhABTHRqYkQP3hspvLDM45a3RjHJF10tJkCPmayExPn+C+do0VzR9cu0J9ETrEErz6Vz4HEuhgevS60GJyuaRKGrtLhouN9LlOu5u7mBxJ407m9tYzeaQJcEBHZT9fqhDKaFir3RLqVoRj4aRSibQatawn9lFg+gSKeW8VWyl8HeLeaDdQJf942odgUYDJ4ZG8Oy5h3BqZgap/ijcvB51wuhUrvCgToifwV0GlhQmbpsxC6vCgg78AcLtBtbX9qPK1qnKpYZvVFBshW0SC6IjRglHAsRu4xHGdcWCwsqNqfBwFJOlq0jykoaszTprOa7x6mo6DFCuKyndO79oyRfGhubQ380WNaqknXEP21vT2nz23R+SjBMPcmdvV0GC8B4XCoOWgQhrB3RwLnJm6NwAeTH4er6xraAYlOyF4GtprRGNRAVxWVovNztBAwoEpKQa4zyK5jJqxxNRnDp1As899w59PiHFq1evYWFxAXT1KntdCPYnNTi6TMr71KQW9U997CfwvW99F6999yW02DNziBxc3HIaVX/AwC280NQd5DwRS+zFhSXdIN64Wt14gSljceZELDZL6aKxiTHMTE7i0sWLeP/734fb9+7i7sKCgcj4UDmUZnrEyAbdbTZyQ25gD8RkGBId7dJ2mmaKCQmwRiNhtNxdvO1dz2F4Ygz5QgnnX3oJV69c1XDxu9/1HngDfvy3//4F3Lx5G7Mzc9jZ2NSDwkXLHiQrNM529A8PINafQCaXhoswRq1q/lBAkwy2UNCYGQqd5/NvHEN5ffhQUN1C7sfWJ4n9nkZDkCSrOVZ49r6rh+D0M6n0IDVyBnz2EBotPcSTI2PaXEiv5QNdEzzYwNjoCKKJOIrFMt64dQObpPg6brYPHD0Kv9+N1eVFkWv+x09+Wuogf/zHn8PDjz8hQWNPx4X7jx4VHMwNh5qEIX8I05OTGJ0YQ6gvLnYWn6N0rogbS8u4dm8JKJQwX9jH9OY6hnZ2EaVivUQrvKi3uygHfLiU28P3SmksjabQDAfQ5QMco+GnS9YMqXhUPYF4sg/J1IDUSngf/B4XEtGYNhlm051mDdndPSkYxMNhJX0UL/a7uijSe2twGKfOPITzl9/A4NSs2LEDwykMp1JIBIII06SVZIR6VRWamtnK1I27Nq+/vIgc4Vlp7DmSRaoeHMFr+/xyLToewvIyYqImlXmlbqbQoSArK2XNj2mTNz9nZVOvlrSeRdm32pOcS5PLr7EEYcBk4qZBUw1TcwMzlHGN2LCPR7iJIgP8n0wU/aixd+tUPDwQY31iSi8mMgpCsrL3aqbQSPmZXiufc5uUMhHjuIxYugx4xudRiJHPb5JTqUDSnUDS6wy4NF5todBqIi8yUwsr2zu4u76Jxb0s1jL7KLZdoDd6k0FDDggedN30g+LSCGMk0Y+BeMwYOVbLKJJUUSvLmp6ICu3u3UyIWx10ee6slCi7VK/jxOQknjl7DudOnkJQIBsHnA/n2yxZwvbjLXHhoF/UY79iRwtsL9r2/qxSifqcrkNh88PZNwOrWpagYGmR1A4lxZSkHIxp2DGAHrsbB2K0CY8d0hY72BE16x0z6DpswzcjXQesWQcmVMVIeJAXQlkdWU5OmS6lA4cSy16WVek1/jBhLTCrC8iAZGezDE09pIqK36OtONerLKUDAUF9esC8XukOEpojPGgiKntObfQPJPHMM2/BmTNnxEJkhcd+0p27d5CpN7DfqSPY3w9/wMxpTU6Ma2huMJnCwvU7sqTnJDgXCC98pVhSkDU55CFmOzY2pmPisbG3w4VvqLgGEzeLngwcYxTHc+JxRh2fJvqBMVtThus1oo9SJG53JKlkNNTonWUXHTNUGs+ZbEY/JQmBsyfKSNjYdWP22DySI0Py3Upn0lhdXsXWyjoaxU+yRwAAIABJREFUZeqMeYx3T6uFB8+clYXM3Vu3EfSH9LnFckHZaXJoAKOTozj3+CO4efsGSjQuJHuo25F8i6mqWVn6pRsWjUUFYxCy5ENepRMvq6IeNpEYWM7QsSSZGiYj47082Eichr3mVRxrClaU1Oi779gJwS3JWB9GR4dw8fXXJYdk3a+ZuFUbTSxvbmAzmxZtf256CrNHpvHaKy+jWizis7/673D98jX8/n/6X3H0+Ek0K3W4Gk2cOXFCSh8uP4c3jf3F2PAIxqcmEenvU9DiWEG2UMbd9Q1cvnsPtf0cjhVymNvcxODOHqIUObZJB3yodF0oRoP4XmYL1/qAQtgPfyqO0HAKc/NzODl/BC7OE7XbGB4bU8WR2ctiYXlZVYI26k4H/bGYMuVaqYTyPu1TUkoQqJTCfjAtzaPDI5g9cw6LhSKWiSgQFZAz9P9H2JsAW55fd33n7ve++/a9+/XePd2za0abhYSssa2RZUkYLBMLyxYGinIRYpOAg50AIVSFhKSSQEiRUAkEyEbKARI2myUxxlosW5Y0o1nUPT29b29f776nPt/zO+/dUVGVN9XV0/fd+7//5fc7y/d8z/fM2tLkjJ2ambMzczO2WjVbnZ22OaaGZzMG34u/8QPePOroAE6bZm9aHHw0iA8aZIUWuEcYbGm+IW46sgIVELIZoDSyuiTnhvQQXgfCiZZ5Ka/MxFo9OXgcnoSoleWixTcGL6p2kSYqJ8eG0yJQIkrCEXrfj2dbaqiF7EANKWWNjD0Bn1A/kI7hM65ktGUAC95CgEapsgEEnD0JaHVagimVZYwIZMoS48VAqvpGgGNZq3V7dtjqCdrb2D+0rZ09u7+7Y+/s79iT/T1rApNDYECSCUclZ5txCLxANsVUgqp1Go48FFVHGlhXrFkncQD7adozEnJAxqOB9epNK/b6Nl+u2LPnztv3ve9Fe+rCOela0jKhz7q8zPEMryCJyXh/D5ymey31dK8bjv/Ee8chX9AwIUJjx+Lehl0POx21S+xifH9kQBxPjhSHnOSqxmtTAQlKAitNeziubUpWKw3BTJJPUUuNc38PEzVkyT71uT8glXd+yeA6HI5LKiHPMa2IOoRu+YIY9hh05mgCDDiRE1d/V6kkp/Xg/gPb3tpyuZ80XZTv4vdHhwd2sL8vKr3j3QNlOcxh+exnf8QuXDivYYFiM0L9vnPHHh3s23rzyKZXV2x2dsG21tft3Jk1293ctu0nm5brjWy+zIb2hcM57+/sSmcPh8SzZJNw87k2/vD63bt3TthMg66trpwS9Hb2nOsfIielc0QoVqGip7nCh6E/l4no+t5RLszdYTEMA04AtQQ+T4TNcsJRIQtdyGdU1wNuu3DpsqK3m48e2G7t0ErTVY28bh7V7P71d62YKdig2bNqZUIkiqeuPW2bG5sStKXOReZG3acyOSGDv3p21V58/0t2493rSt5pjKZORQal6IuWBanxZ6XSjCgpm5ArqnXagv2iQMszw0Fx/Bgtzu+iOK+IOkW/KvIm/Upltd2ezc3M2vufe0Gq9Ufbe3bm7GnberJuP/jKK3Z27ZR9/Te/5nJLNF/u7goiRGm+VC3aq5/5Yfvf/+7f1fDLv/yX/gv71td/x/7Kf/VX9H7UR+ZLZbt67pyynQEipEA90mactwuXL9ncypLlShUbjbJ2UGvYzUeP7bV3b1lrb9+u1Q7t0pN1W9jclNOC9l4GvqEcQI03V7TDpSk7+wdetTc7u9aYLluvVLC1Uyu2MjtvT+7dE7sMOJK1Rra4vr1tO8jh7GyrH+vCuXOi9APHwWKlH8xhrIz1mYN0ekVTZ+vZvH3r7n3bQ6UfJhiCwYzxYPQDzE8MRA6ZsKqtLszbyvSMnZtfsNNzC7Y6PW3zExWr5gtWzOSsQnG707Z+uyW6doHgqtsTXF0pF6yAqk0qyGN8o4YjtW2MITVqyAAqcPjAPq2BMu4NJ+n/KdpGmoj+pQQVi1RC5Cx4yTUqWVMiRwxdS441IiiLDDBJODm0hPCrZ3tRtuh2UZjoH2d6OEohUxAlRjTjMoFgKHSA4+GQM0CT7M/Up8RrhXyFnao5Kdu1mm0c1ezO5qbdfPjENqldHtZsr9WxOoxngpcy7zfLaOrBwHo02OdzVq2UbHF21lbm5qQ/OaAcwHgjBuZiY5iWzfw+oHXYk62mDVoormQ1yaF3sGe5Zt0unzlrv+t9L9mHnnnOVqfnLAfRqd/Rs6GxnZZeHHmPyd6ULlKTedR6xskPUS/09oJQ9jmBesM5RHYUBBQcSTiZIME4EhUTl08GhqJU7zb0hIJ+nJ0xYDIJN4sVmkoDqdnuPf2xAT9Hdih7mSBplZzSCBon95xkmcfOkEyLX+JEmIWCEUKFQfWnyarYd9RJnGxxMosGJxT02WCRhCguGUx4071d5mwdOQxwLKDpahs4koP9vRRMuCpyvX4oQcYPfvDlYwc6Nzev77px8x3baDRsMFm2yeUlm56alYr6lYsX7eHde6KWo/BeHuY1eNAZRH072EX9gF4LNpeLNnLNyCUxFXlhYc42Nh+rjwr8FqYg6u+QL4BGv/rVr9prr73uTgsqZ6rTaeMRMeZMC5oN0iI6UhAwtGzqPaD4Cr2fe4AcFNAYenT8P06LyBXHvHbpkt3Z3LJvvP2GtZAEKuZEq++22na4sWO9o7blukMrZfP2iY9/v929d99bFCaqytTI7mD7SaS2UrDVM6ft3KULdv/RPStXJuQ8YYEC2/CsqtVJRXQYTwZvqg4DjRgxzhSJRwofz18sImCoyMCSoCX3RfeGe5wwcM4dw8UxgcyewinX2/bg9l0FJvMzM/bKx7/fXn3lFfvG17+m1gdWL6Pqdw4O7OHWuj3Z31SmRHZYKZTtP/lzf8FuvPG2/df/+X8pYeIz8/N2fnFRhrs0PWktG1gbIlCrZ7MzM3bl2jWbXlqw0gQNq2gqtu3W4yf2zRs3rba1a1eP9uwyw0s3N62qibTgYn21B1RyReta3nYrOZv8wZft3XLXBudXBBN2UavvdG3YJTuD9e71u4OjmtTeDw6P7Kh2pLrO/MKSQDegMzTocERqKu4P7TA7sq3MwI4gOvF9+ZK182WrocyBkQKqRCW80/PaBePbgbqIWvs9q0JeQQC5WLL5StlmaCuYnral2TmbLmZtppzTv9V8Td0No1tkdplmyXu/DJPJyWLIBJLquE+spWbl9VdqaD4Ly+scGQ1aDAo8LDt3wscMRNU0mADtNRGuQeQsDJrG25DRez2FH9AOTbtTRse+Zf/AZUjZgIr2UK/J4H2qNfuM2h1ZDzXUVs9HxA9zOTtstbWGeY17u7W3qyxqp9aQag2v7bdaVu/37RC2Y6FovWxBU4KVqYMAkMmSwRXyGl3Eni3SjoHR7nc1SgTyE0NkydBBTfgbtCIDweJwH5kDRP4sR4/eaGjzlUm7tLpqL1y+aE9dumTLM3OWBULXdAi3V5oqnhlZiZo0+6wfgNrJmI/xvqhx467nltTwxwk4wdjEnkUAqnaAxPAMVG1crYTPjLdXUNP6XrIa7xEZIzVeh5PxVqwTpylHluqlkdlhjyIw0czOMaJOOMbvzbT0/QEPqs8q9Vhg0DyCcgiJyCFuABdKBsXvoxGZBRcjxXkfWQA/wIZQsHF6vJdsLIprokH2erax/kRFOB9nkrNOp2mrp1ZExID0gTGHNcT3IVZbxxNPlkXEQNTx3q3bdu3CRVt/9NgONnet0DfL93xeVqi8M9CPqDJw2eg5+djHPmovvPCCrawuSsAWFiKEDxxZ/MDGAzpkerI2ZH/gytx0uvfIVpiM29OYAdg8R932MYusQgMmqhWo4XfaUud44fnnJX5JxqZ6Ej0+KaUvzszaVqtt37z+pnXyWevmsZ89Vz9vdqy7X7dRq2/nVtfswy+/31577TXb3d3X86CuwrPRAqKBdapq1emqjdB2bByJrML9nyhV9f9PHj8WKaPbbsppIp0F1RoSycPtLauNelL/iIUUizp6Z2LT8DrPH1iJZx0tAhS2od17Id8HPV678pQVLa/Mt9msa4NfPnfefs9nfsTu37pltYNDOXLW3dbOrr1z75YddBs2t7Js61tb1qq37Zf+5J+2vfUt+/V/8Wu2PDdn1mharl63palpqy4vWJMpq/SUtVF3mbSLTz1lE3MzVq7CWCxYo+M1im9896Ydrm/ZlYMdu7K+YcvrmzaJ4QC3h/gwGFl+kLX+KGONUt7aFxet+fRp21+dsR3r29bGtk0WyzY3M60heK1G05uBEUXleeHIUCJot2y/XrMmI8zbTWsgfMtcNs12GlmTidaVkgjweeovBB/VaRN4zBBA6oNsVAru2bzRhia1bNXJ+ormydglCqW6rbO06P8pWc+mS1mbqUzYRL4g57Y0NWWLk1VbmJ5WbY3euImJqk0UcjZThu1JxjyyYjZnJTm4ouVwJMx7gtCR4PU2ET1jdjRHyodeyjCmIEWF9URpJ5iidqmhotmskAAcNrUkh60IIom28VJZa/chebjUlaJrJgwI1ixZn8CZegr9YaOhNfpdqzVaauzdr9Vs67Buh+2OPdnZtc2juu3XG7aHrFG/b3UcEntORt2PCfypPzg+ET5GNsv0hJlJmyw5SkDfFJAf8Kvq5OhpElRIRxJsACg45yIG7OtB17IIJTRqVhz11YB+fmXZ3nf1ql29cMGWZ+eslKYmO6RHrZhShLcVkM1JgovngA4hCEsqdUSGFI4qnIjaDGJ6dJryHD11OCJB+P3+e8TQIyvkHEIgIpwWx/dSyYluIESW74X+Qo0kX3AHJ6iX8o+g26QqE8SeZFQj6yP7je/ggaounuDGgCTjvcF85fUM8CDGGnr7Ub12XLviAFwkTgP6O9R2nBDOjQNQI+JHkh/pZPkbwxj9Wjg/Th6HxnG8QRBVd58dRVQH7R140CWBUJ4eCjpCBeH8+XMyiDQzI9SLhuAGKsV5s6mVZT3sB3fv2aWz5213Y8P2nmxZZZSzQt+1r2C6cfP3d7Z9EeihOpQB3PH5z39eGVW5UrD5+RmdJxT6+XlUOw70fsgG29u7ggjDcTNUEPihN4KqWxA7CGhqu35k6yhL2NBeet/7bCJXsPW7DxUl1w8dHmKB00w4P8uAwqIYVLQP0PfQyeZto9my2xtPLMM0YHp4Eaik7tDoKstiwOX3feBDkq3CUEJqQQ6JxkcMB71rCFkSptLTQy2AYIDmXWAvWGOqQ4kZZra7vaMInonTzRYkiYxdv3NX+o7Z1MQaC5EFE/AAayPG1nC8Rq2uzJnP0/StgCGxhMgOZqanbXVxWe8jAmtDpR+MbO30Kbty/ry1aw1dJ/UhPg8MedSs27CUtx//wk/YP/7VX7H7tx/Yxz/yMes3GRN+JEPS2d2xo4cP7fzKqhXmJq0PGzSfNbTxaM84dfaszSwvWgHJMWUtQ7u3vmHfvHlHz4ZM69rGlq1ubNpkq6ORIlRR8sO+FYY5UXe7ubx1pids8NJFezRbst1yxjo9pnEjO+UwIk67C6EBzUsM5f6+bexsa2ZRfdCzHoYEw07gRtMy51Msy3n1s0XLQQygJlQu+msYaxwG5IikIC8R09yEnxNKDUA4sN2YQzfoKwhBRUHFefUFIfo6FFSexeCQFRJkYBipZ0LsEO07b1Olss1PICNUljzbZLliC1PUziatTK8ijDrYdKAClbL1Ok2rqFg/1N80wiv7JlsbMhSRsfQ5PXeJtKYxE25sfS8KluSaUxQOIavRacthk+hLZgsmaYeaU9Pq3bYdtdtWb3XsqN20w8aR7dQOrc40hGbL2t2+KOltHEquYG36urg/DDLle4kg6RnDGNNTWCxIXYb7QF2qWioLRs2QykHYGDStdrBnzdoR/9A0cR83gm/1ycv0iameS+1QU9P7lkMgNzOylbkZe/bKBbt8ds3OLC+prolrppbE7oOZmynmNckclIYRP1H7yQMLB/tWtT/PVMahu/GetdibkgsjGx9rc8BOY3OjRhV1ap49rTnxcwwZfo+TiUQjsuKw49hsXlMSwBy1sRpb6KCGU43sKv4tZ5dIPULw0hSOYA6G/+F64/uOCX6f/OwXRuj74URwMhg/oDvgQth8Lpq4LKcVTmx8OCROCwcmFXAGhqFScd/nMKkeAowh4dmhjo/TI3sRBZ66Satls7NzOj7fN1FlavK0phfjUDB+Tz111d58801FmE/qh7Y/7Noc+n/ZjIZAnj112naebNjB+rZVBkSYeRVpW+D5GZzWjm9wQRHuzbkRn/rUq7aysmoTE6gpF0W5x0lBn+eauCcbG5t2sH9o+wcH+jzns3r6tJ29dN5u3b9jv//Hf8xeePYZ++rXvmr3N9ft9s4Tq3U7Njszbfm+2dYD5Jfa1ibKJPxm0QKPpB4aGIroO5bKRevDhqpOWYsFMFmyDqKtMj6mDUOWdeXCJTGUtp5sKCKmJsh14tgVxaLzmPceK9Wo6CPK56QLiMwSBgSR4G67bSXko5otzXp67plnpATN+d14cN92R4NjRXFXog/lbde+i02i+zoYSm5KtUL6LuhnSozDriLRBDEluJTfcf8nCWRyOVuam7dyPqfufmoEDNx0dfisoum55UXVyGiqXltatdZhwwadvgRqWzs79vjGDXv64gWbXJq30UTJhqLyOu391NkzNr00b8UKgzOz1un27d7mpn3r1n17dPe+XTnYt6c3N+3Uk02bYvIx0nLQuhHopaaUyXt/TnZo7curtr5ctYf5oR1gPOsttXVAJhIywfVxz/Mu/KrgIZdVfZA/daTKuFc4NwkJ83saVEvKDjOVovWgjENdpumSWWD0w2C0WDO5rPXIJCF58DoGX/Rs6pDeG5NYyEngFc1CZ6uOJNQ7OHZkHtV6k6ccHJA2gZ1GyDjUCWTIEbkeMf0kfpqXTBmTcUtJRR0nRk8e2TTv4/u4H2T/yH158R9407UDZXySY9WOUOsMaEvXGu2OdfoIC3s/GuNnMG5kSg0gRqmWMKZs4HRv7kUeqnVesKEm4QLBirxhcljcJzK5iULW5qeYrl5VFojcFyiDJm43mtZq1Lyfs9V0XVSNQukK9gM6zw77honPSOG/73AqEDiEpP7AZtH0nF+yi6un7KmzZ+3S2poCU2A/vsvtj5NzcFpDBuuSBZV5ljmHjsnSVTdnZhdlBdi7COnitELE2BvMNZFAE+UpxboOouYBiikZjd1uh3FaQrdST5yrXJDXu/JIZDIe2Ptnw/Hx/3wu4L2AGnXvk+wY8GB8Rs4LVZdUhgl0Jo7L2lOvIP2fDLccG/o4/r1xLvG5qLNlfuTHflqPmhd4gPyNugIOhkiHm1CpTuj/owk51C2iloXDwtFFNhKyH5J3SR39nADZUqSsvB/MHC082IE4C++HytrUVNXOnTsj4VyYix/+8Ift/t37tr6+aY9rh9YqZ21ixRuK796+bRfXztre+qbtPd60CcrcUoHxGhrnCLUYKNK9vQ8lw3l+4hOf0IPBSc7NT9vGxpZ6wsi4Dg4OrY3AbKrl8SBw0PwbcsPC2oq9/tYb9hf+4z9v85NV+7V/9WvKsn77nbesOeor60DMtXPU0IZoa6SA22+cCLADjgAIaX5hQfWOQT5nRQy29a2N1H8BFQpPtRG8RS7q2avPqo7VpgdtONBcKwwAWZbqTclZgBcTQVcYz20ZW5lfsEquoPdfu/SUbT5+rJEFzHyCLHDt6lVrt5hr1Ldb609svdPSYLoorobTCtboONYsEc5WWyQTrwF464BqaP2uIksMO9RnoEJXjffpvoruMlkNccSp41BxrGT9ZNasPzY1EFY5W7SPvP9DUqkme+21Wnb3xjt2uPHYLp86bYtrK5JeEhmjO5QDx2nNn1pR75kGS3Z69hAx3jsPpaZy6WDfrm1u2alHmzbbov9pZKMM2m1DK4wwfDkbqMCRsY2pnL3er9mNQcvalaIcENAgF6ZepdSTQkBPIMC+4Q/QMY5FAqN9JwrAktzbO7SDdtdao4y1mEVEzyJyOih9MCkhX3KYUdBV0XKVAswDRecw33DqXbKJwUi9TTgyqQ2rUROnWRW8CVzpklEpYAKOolE8ReRyYNmMtTV7jvqEuz5lEEmo1mnjTifHkVUgU6knq6P1CRyJoQdaFVyYIniUZuRsgRPHpJlUF0s1jiDZCxLSuRI5pKm3SRsPkyhJMeICrh2GHIYem6GJzzmtMyBasWCBNlMrj/YEQVe7aVUmII98qjmBKUiFRtf0u66+L9Soo8y5X29LpLnfZfr2wAqiS7YtQ48hahe9gc2hS3r+vD135ZKtzS/YKqM80CNsM/oHwldZTe2ca4yvx87B4OS8NcsuwXD0T3LnuQ9yWmTQqE/QW5VIDgGnsS+DRalnkoIBCTInskRkRmHfw16DXqn3TcNHxxxPcljHzyUFqsFlUPN+yqbU+/X/47S452GPxskVkdlFiWHcxkZNdDxDO8kMU43s1d/zBzQEUiK5zZZu2NLSknqjuOnqe9GoaL+Jgh7og6lUZMDx4JA1+JH6+86OPffcczKsOBwWBAspvD3HDZVq0vT9vV3NymLx+Njlvq2sLImIgTPE0T3//AsaVnbnzj3batXtMDu0qdOrVpqo2O1331VdZPPxuu09Wrdif2S5zlAF2sB5qZXE2HGMMjee633xxRePhX0xsg8ePNT5B7bK+6IQyfnDigRCo2l3WKJHI29/5j/4RXvp2tP2t//O37bXb37XHrUP7ajH5s2o6IqmIcYcB0FtCnKGItzB0OrNphzvNFkqxBE2dbGoUfP0aqGuqixrmBUGPj89bcvLpwTTCn7rd1WHwqAojYZkAvsrRUrHuPRgJNIDzgAF9qnihK0uL9vO+paK+qhbPHX5ihovGcV9b3vL7tcO1TAbdchwWjx/vitYPsCOgnaRc1J07ZARxWQZuiSFJUgW2m9QcYnsMX7J2TJJmZEm3Dcp8ydVFR9FQUN21iYKRTs1v6ghm2D8sFpbjbr16nVbnZm1KxcvEBGIiNFs+RDSMxfO2/LZ01admpKRINN6vLtjb9x+YHffvWtr+zt2eXvbVh9v2Xy7L4ICQziBuTQR1pwe3SsMbK9asK2FCbudG9hOwazW7ij4IGKVYjZ9XhhwRdLe9EpApgi4jII2IxpKygBBNNhTzeHINho1q3fa1oS1RkbRbOs8SfsyZFHQ9QkEKhUbZgeS2ipMVG1IXYS6ENO4nWWkxyQmlqLzgrIyjcpQ3xPyPgW1TETDO85NDbEJpmOve4+UZ+sQG0ggqTEB1ZERqJGV+6PmZ+9/1GNNIsOaEq5+N5fmIqPo834yBTXDcqpep/Hz8uboMFTRdyX9OgZl4gSGyBD5oFM5lxzrnaCsIkhaEDqwI/1POGoGQCbGIhPCYdb2ejT991LvmdenRS4RpRyn5a0qfJa9mul48EKGRfNvPju0mXLZlmdn7OLpU3b+9ClNdIBJWEisR7XZdNMkakn25y1DlgrnUuvYpxjQpE0GG71y4Rhib/Emrp09hAxZOKnvdSgBmWGnoqalgayJ4RcZUjgc7nFkRyLLpZmIAT8GjBfnE5BkIGfhVMIhHgfK7JmEqEWgG/UvvRd0S8/RYURHX5LWZtI2jXMe/3zY4oAudczP/ls/oyGQUJK3N7d8omyaK0V0DMSBMgKU0/DQXDR0eBwNf4LY4CrtXamyk62oOTl1rwc1MrQIhW33e8pI6NMi8vEheKaa1ksvvXgstsgGx6Heeve2bTD3qZy3idVlNdk+evjQTi+v2N7mhh2u77go7AClAh9ZwEM7AtqLDm0aCDXUcMbOnTsvw0c6TY2FjatmxGDxpGjQb7Sp1nVYO7C182etk6cI3LZf+oV/337kE6/Y3/ybf8O+9c5bdvdw27q5jEa3rM7MqR6B0eA6CxmvKWkjj0Z21GhYoVyWcWMkBnN7hFljBEosVBTCc8ZwBwzoxTMXFJlt7+6pzwW6PRCrN0m68KTEKsHOo6eBCE2b3KGDQcdHF1w8c95aRzU73N21xfk5u3L5shYTx7u3uWH3jw410+vYaSfoMZwVmxPogs0QC1EDNYG/2k21AQi2GGIsenJ+PAMMEEaNDBNoRLO2Mlk5ThY2PV1NJtmmgix1DolzZkY2W6naZK5op5dXFejcffhQDd2zzB6qVu3K2hkdszEY2NFRQxH+hUuXpBMJXIuRAzbc3D+0t999YPdu3LGl/Q07u7Vlq5s7NtuiuZjMCY3Ike454CwAJ06rM1O1/NWLdj3btVvdprVhjPYYqteRPFWTZ5EyaM2RlPyQwzwYadUSNdMp9RYxHXYClY28VaYnJV4M5N3sdNQAvn9Ys0dbW7ZVP5LaQlM9chVlVQRMhXLV8hOTciqMbEdkGPIMgQskDxw4noqSPinQEPp5rqBaCmvCsx3OD0IEPVcdGUmcYhFYD2o7DhHaNtcKXAikiRgys5/Em/BWFTRDgcpcEcLlyYAMMYvtblvnKFkvMoROXw6ML+UcHLYCpvTBj6MhvULlRI13YQBX8SjKZnTqTf2b7K6DBBJ0a9ZWIvzgVFmTLshNkpScCLp7PB/BUxBYRnJEOEHg0xFEtAEsvp6g80GzYTMTFTu9tGhnVlbs2oXzEkFemJyyyYmy1zHJLkU2op7nhDXOl4kIVJSRRWOPi6U3gswxlBg19WIp+ifNVdXZuB8pK+ReJDTdez4TRDfuGLRfk4g1a00iEKlHi/dFO8q/Sak/HAPPT1nXWI/VeDYXga98THpP7Pc4F9XWktMahwgjowqYEcSHQEcN62MlBz3/ZMO+t/Z17OCSs1Vg8xNf+rdHE9UJFUxplkXKB6hOU1aldebDuqgxcPH0FFEkDww0FBG4UBySmGzlspyQVKNTdB0ROz4Wh0bEBxWeXi2cBd+rMRhZU9/Os88/o/rYc88/p4GRwAzffeu6HYx67rSWFkUJfffmTbuwdtZqu7tsbJwoAAAgAElEQVS283jTqoyNbnkHvzDf4UDFfxyw4Dgn6yhrgnZNXUKYOxGmdAZJenx0tii4aZos72FUSKNZtxdeetHOPX3FfuMbv2lf+qmfsj/yhZ+0f/gP/y/7jd/5ur21fs/qIxQ+ejZdLAsagt5cY9BaNiulc23QJLvT4f7AdFS6PRQpg+9gijEnM4Em5NBsit6sxWXbeLKhgq1Lo/WtQ0SZpkGnF0UllhyPFwwcM0ZSCBINW2wwtKfOX7RuvWW7m5s2NzNjZ9bWVEjHgT/Y3lT0j9Oi90WQXiEv9ROMEc9NY+YxJChE00zO5qRhvNXS8E3YUCEVpWiQyBUDJyktbxWAhi8oOWm+sZhRkSBjpxmZ82dKMsLBMDbRGZ+rVm1pdsG2t3fs3oP7trp6yqarVWvX6Hs5I2PX6nVtHxmvwUBOS83a87Navzit3cNDu/HOA7v3zm2b3920tc1tW9ratZlWRxkE0jo4rRx9nRoOMbJ+MWOdqarNffBF212esTuDlh0lEeJWvWaNVlPfixPVLLJUpOaavYzh03upvagJV1BpRgYJXUSaaueXF6xYLsphLK0s2+TsrB22W7a+uy1R1jbNr9t7cmZN2hI6XQU74ulzHGoEJR9HoXCebIb+LOErGSeDUDskCMhSe6Re5jJOoquT+xIwITCMgkqzJYctzUHZACdQ4JjKDD1MdTECKbIdsm3gJjc0PhuNayXbZo3SE0j2RB1VwzLFHnSqM03Q7D9qZkIihBh4XYosC9RHEyQyQyvyacgWIneQ3QKHZp3hCJLCfxDJlAU71CYHQe1Rz2Wgz0JNH/S6clLlQs7K6lcs2vLCgp0/c9pOLy3YuVOnxP5loCtTqk21LK9LRY9qHrq8viuU7GEX+6TjMhqdSTmipFEhDt8OY8is2go8oOQHZ+ep8klNSQND6ZvTpAqvN7nUHIQVb+yOLFWM90Qd92CJTN8DGUfJnBSj9ZfNqF0GxfUgqEfmxOfGR+BAksNujVPtvVbpNH2ekWfN6P+nKc8J0vRn7Dmlzl61fT9PUfrTRGiuKa5HSvpJnUXBDZ9Po24yn/2xL42A98iigmO/ubl5XB/Be8cN5YKA1Xhfne7vMTFOLY58/phdyEmJ3FFv6GSlZIysCc4jjTjAWJUrFWHQZEw8lH6vY2fWTtmVq1dsfmFes54wTjdvvGP37j/QFNlGIWNzZ04rqoY9ePb0aavvHtje4w0NQcu0+hpm1qKPAoPZQ90CXNq7trnZOFaYf2RWGF8WuG5KWlRxU3kgaRqCVCNwuBcuXrCPffqT9vrN63bh7Bn7pZ//d1XE/eV/9A/sV7/xG7YPzIZQbHnSI9zMSEQFrAffR9E5mh6TaIaunYeJbh0wHfg8FFP+zTkvM2sKqIp+nS69TzkbZil2ek4TmHfUmkTFH4uMKHgSKJSh4feHNkufXadvtf0DRcu6H1kXTm4MuxrNwYW3utSkSr74odR3u9aoHyl6xQiLMToxqfdGgZXJADx0qaNQk8rndd8CLnCYxHXiYHBxz4NNSjBBPejs6TXbePSYVE3ahGx1RI2JeBl/QjP44cGh/e6PfczeevNNGUL66yB3AFkfHB5as9W2cxcv2rMvPG8LBDkpK2Re0fV379m9m3dscmPTzmzt2uLGts3BnmRkglhwzt6iwVnkh2LWahNlO/fJj1nr3CnbKWZtr920/d09a1NjFLXdVeyhRtPE26XuJqYcewHIWLNf5SB4lpK4IfCE7FAoWJWRPzkMTckmZ6ZsnrptuSjRVca5T83MWHFyWgERmepRo2lHjbodNhq2ubNtB7UjPS9g5zawMcZRY2acNo+4L9dD9gS9HvkhZVqQPBRE8cyG0mkEYQGcwKhoJIUUC9zRutipj57AsfBHBpFezOSsWQCCe0AQElXapSpwPEmjT5aBL3Gpp/ghoJM6jAZy+pgLoEdR7mG8kWlq5EZHn1UlSA3JOBMIEw79kfVmkyHkWTI+JgOZgn0P3D4zbQvTM3Z6ddVOLy/ZElJc09MStIZFCMFEpjPtI5eCE+PF2YPJGek6U2AgKExlBZ6bE8JEqQ9dQjLUMfUHPhZK9OyBaByOLAkHQzBIMIsNC2iP16O9ZBxC4wQdKfYGYXda/v+hpxr1JZ4f8/ywM/Ea8GuUgaI2RsICqgP7dpzdF31lZMeCIVMgIvaiHJcTP3RrlIH78x6HOPlehNdl/9KPM0xPGJA6Dw009dJU5od/z0/KaZEh+bwsZ5rwE/1aODQyJX1BUspAXkhKD+mB8kUhBxV6hNS11B3e7cpo+UV6Q5komIhmlsuif7/5ne8468VGdubMaTmtM2fP2OrpVWt3O3Jad+/esz2i6FHPFs+dEzb/8N59O792xg53dm39zgMrDbM2rHW0kMmeqPm4IU9yMinNjXrV1HQMT/TIRRGb9kBEA559TFShpReUBZy/dN6e/74P2VG/Y/WjI/v5n/1ZW5ydtn/0//wz+/u/9s+smR2Kujs3SXsAxxta7fDIWsgwqSkyK8p8iE/6hnPjoEmjSal8QFNiNmeL8/NicEKimKxMacCiC7Umx4ShHEvfFblqfICLlhL5Yyw1/wrYwLKqH2FcqbVBnec7l5YZwkjjaN4KUxM+OhxDkRayFr8CgJYViUyl4s6gSH+u4bTA4IE8uVcYCEgawKNavGQFiV0kjb5UsC9AQgB2QlarWLL3Pf+iPXnwwOoHB5J+IioeCdadtalqVfeAcz915oy9/vp3FCw9c/UpwdbAi9JFbLZEeX/ufS/YCqNbqAklqPbm7ft257u3rLK+bmc2cVqbNk+mn8Zr6HkkBhrF/25uYPX5SXvm85+x2sqC1Ssl6+ayyuJRneA7GVx51GnZzuaGRGKJvGlCFlOWKJ9MIEWfsZF94qujGgQHUspIFPeZuVnRwvk9wQv3dGZ23iYmpyxfJEBcEJWfGhnGh6ZuoMVHjx7bg4cPbHN7x/aOjqyBzmGzrj4m1abY/OpPyiqQAR4k8s/TpJ6gKFQsqLNK1CWpu3Pu7AGMKBlBUuY5DkZEjFCPkTMSXQV+ZF3+pAGrmG8ZMFoxVONKhDqpWcDW8xowzcrjsJV0Bgk4e30JB1CfFeMRNYqUOUkyjfEX1Fa6PdHzCf5gO9JovoSTmpm2q5cv2+rKsiBpHByOkAyP7BrH1GrWPaMsqjVYP8esx+NA8Hsbfb32F5CrakDKVkoi3jg07JmtxIsjG0rMPdaHT9XwTHUceqOpGdsatjMcQdiwrvprh7LNUSOL+pCymUSIwBaFw3AIMCskBWiX86mUK8f16uMyQEKrCI1z2JxUdpBzTmxINY9TYw/1CsR41XbjpRjeK+cZhJekS+g1OM8cwwnHdUuX9Xgitj+DY5v8uc//QSli8IKYWhAvul1tcFd5PxkAx+94DYo2kZRTrR0KxLHh+J48fqLmYgwwyhqoHLChMTZE6jw83u+/c8dFprWxvu66Xfmsra4u20svv2SLy4uq8zA0kEnJNP5u1OvWmShIe7BcrdrNGzdExICh16u17N71W9IepDcF7j/fpYedphAHZqobkDGpfkiWSeO1PdNSBJkeNlEEqfEsEkGDvh4GYz8+8kM/YF/5nd8SmeMXfu7n7Z/8k//bvvLbv2m3dp9Yg/ERjDCpTKmIymbCeNXrCMQytsFVpQVraDwJVGTTAEY+J6oxDx7Yrzewc2fPCj463D+wufkF293bU6qe4jvvPBdEkiLe1GOH08IpIEgKBFStVAWLYIwxCqFADyxLFFNmJInGBJWshL6k2GEYEu/F4F64Y2IYpEebBAXtpk+GZn2w+BgFwvP3YMGnFCsqVWHdWV9E1hgi6Z+pWRS4x6M1RplMUatBoYJiOfUXemmqVW9iHWUEpxIIoKz++Mm64NT3v/iiapUYPRwmmdbc0qJdfeYZqb2rroYUWb1ut+48sLvX71jx8SNb29iRYO58uy06M7UfbXQMNsE7yEBuZM0zC/bBn/mCbU2UbB+yTNJcRDmB66Y5v97vavhnt9XVXjk62FeGwPV2e96IK7VxoL0OhtrnkcnI4zCSqmsx3RtqoCRoGh2kjLhiE9VJ9fcx/4576ahB2SanptQYDwLBeTNKnftCRkW9DefV7ves2e7a9t6e7e0fCpJHrosG3SM0/WAQ0nROTUa1GRTScV5+jmSEfJfg7UTwwImRTVD3EqqeyB+C2qmp5TLWAT7SmAtJFcjgYexiyCVkCDktesmCcp8ibN0zTePF0aF9SPBFPS1nZZTd8z5mB/hxeqoqiJlAeHZy2hbmZiR7RuY1PVGRQgXnKMSHey6DTkbk5815CfpWX5fnLZ6lJIGF5IjF9NO8VEbHcP0YXmrS9KpOpMxzKCifrNgHezokqhptqlGxZ8azpwgMQj2INSsnPTZ2hlsciEr0ZIUafihcsKfGBQEcLTvRXU2PSRC6i8W7beY643NBZBPDkXsxdBtz7AjT5OVjyDFdk64BZ50aosVnUARzMkeL7w8oMjLW4EbI+aWe0Iga3kMU+YN/9N8b0SPFwqeGhCPhRgVxghME2iNriv4cisdEtDGmOuA2/n54/4Eo87wXkgPHC1Fa3s+PRmRQjE+Naa1GQ2rwNKHC1jl1akVOa2pmyvYP96UqjsHe2ti0W1sbttVrW0Uzo2bt7bfetNXFRTm+z33yR+yr//Jf2+0337EJ2Hidjr7fZ/B4aslP1OO88TavKFbGSdBhYrak6MqzlKG9+uqril7rzYZNzk6rH+io27Lv//7vtz/x7/yc/W//89+yN26+bW8/umOjiaId0Ls2OWelijN/MFyoNHAP1KGOZA9GTP1HYET0ZA2t2W0rqyDjmEWZYziyD778/tRO4E4ODUEgIiLEePgRhUQkHzCDMpkMatIjRVLSeUvTVlWITp3yqsNArCByn6wqMnatM1fhd5ydkSYpcktZnsZbjIBT3EHyvTg01dUUlcXMHQyEq3tjGLkfQBE4LW0EHCQsxE7X5lTorlq33rC8hEZdq1E1Eo1KKOoPTd8YWP5gtJ6+dlWQDwseo4Rjq0xV7eLlp2xpdUVNy5wTGevtuw/t/jt3Lc96Xd+2lS2cFjp9Q+vn6LlCEQPmpl96q2DWf+68vfCTP2ZbhZzVoa5DgIC4RF7fH2pwJi3VzBOjDkmgsr+zJe1Ien9EAFBdpaNmVSAu7gUsxE6GxtiB+vIwQAQVGYZtFtxpSfRVc4kc3lZUncmqlqgIGbZghmni08oqpFKC1JCNbGJqymY0cqYqCj61MO4ZhJCgS8N8rGvarNPhgRiZGCBVG5xxva6Ge2BQjEqz21MdR6PbU+M+TizqPJJbSqr/ZKo4AK+fAdP5XsRBqW4CG5IxLzjbDA3MHszADKRmil1iDhz1F+zU/NysavAgBZOlgmrTZKjsJchIDBXF6RMYEHiQ2dAPShCIRiDZJs+BTMjrYUBPPlpFwwk5x1xBxAlg/GjTEUylUUXvzbIie2FvAHXREO61HprxCyLH8ONBMc8Jcokzr0OcIZ5rsAfDNjqs5lB7ZCbc4xCuJQMaz0gcdvdAMJxPPGOvz3sWp+Ml5ib3/uT8PNiMupjspUaWwM5MaWfKeiTVJCfnTcZxDP2/FF88w+IHtIoyxPhPZJSqsaWsyutuJ8dSLSs5uPhs5o/+8V8cRX/VuXPnZFRdOsk76+mpORBZwqPsgPbipgW7jNehi+PpqUtw4dTGuDlkWcCD/Khm0miohsHGYjPQ6Ioh4SbQKwQ8CAGDonStUbO1s2fs7q3bgpkeHu7bnf0dm1petursnN2+dcuWFxZFH/0jP/0ztvt4y/7GX/3v1PwoPDvRjyMNjRslY596uWamZpRpRTSjFF59Dw4tcq1Xr16V4yAjWDi1bI1RX1DQK6+8Yn/oS1+yr33ty/bd2zfsq9/5phVnJ21XIrZlq0wxLiOrOUhAFoKLeuC4RWdYsXEQGq03ZFT30avL5WyCDBAse2JCLQT0j01UJpMx7ngNCY68fhyKiQhIEbKKrSDLJ4tU0XosuFTUHBfM5DqJGtXUq0ZS8G1f0NxHInIgQ75H4ymAFigOj83CUQYliq4vPFfuP4mqyGQVWdEMKSkd+qI8U+FcRWMuFG2iVLE+PTQtnwYMWcRrnrDSSqp3bm3v2t7BoWAxhkdevHDeFudn5RydwdVXWwS9WqfPnFGGEuv33r1Hdv/GLbN79+30k01b3tiyBQIpo93Ah2EUqEGqaJyxg3LOZl79sC2+8hHbxdDlSlLAoAdHDDCcUNa8Fgj8igIJ87LoN+NPs6H2gsbBgTUPapL7KdG4nM3aXq9t3ULGuvms1TTug9lJPR+lntTOWXddMhEUGNKcIzdo3oqijCwD0aeq5wYaApuTXjjuLyjIzPyc4CqRAwTNOGuM/Q7UXipXtd+9Bd4bhHU1yfDEmB7PvDJWYx8zZTdlh6w7senQC4yRJkJxHH4TVEgQAsMtUa2BvkKVXGQJ6tzU8ZITY+2QBaghPxXnWZI4y8ODffWKsaixKTEfyutmPm2BdeB/6JUaWadL4AyBwbUMj39Yg0m5IwYSZoaOvAR05U6O+11IUlAnMB6oBpR8qaOkOo5sjT7jdaXYnwTnTLgIxzRuyGP0CK8FMxeiyHimIehfteATZOUY9kszxeKY4xCcOyx3HNFzl6elIqmoRC1r3A565uyN6FxbOBf+DjgQh8b/h/NR3SshVryPGj3PloBzvFYVDloBd7Iznv2e3JFwYu85py/+oZ8bqcEuQXdByIhCIDcDZhSOhy8kC6P/SvWqbFZGdfw1qPNEAuOQI/WYx48fy6nxemRo9IOhnsFcJe8aZwR73S5fvihj9vSzT1sZaulgYDeuXxftvZYZ2UanaTmU0Wdm7d7du7a4sCDFh5/54pds1OrZ//TX/gerb27aoNsW25EsINLpwFiVEcCkgtFXnRRUw0aLBxBZAu8j5We4JRuFyc4vf/j91hoN7Prtd+13f/z77Yc/9ardunXT7q8/tN987bdRDxXdtUe/RiEnlY9yllCdycUda9YayqY0BBKnmEFmqaCoGSpsd9jX8RlNMru4IIMM7DqFWkazKWPsBXHvm4s/znhMw9SSNlqk15HWs3gUPKSpwkBs1IiIYnmNDY5z4lol05SiLpwbr+VLBTk1PUfmJeEw9V2pcKosoJgkuRwyUVR93EvmXf/8m4yPZxt1PBw61zUJ7GUZm0DIudu3SrGoYaG1w5qMNNADs6ug/tdbqM7nlSFeoidrYV4bhOxadOBS0U6fw2mdVYMxkTgB0737j+zRO3dsdPu2LT9et9WtHZtvk/13NX6C6yoAS/ZHNiwWbHeqaCuf+wHLPXfR2jgDgKZM1loDaOhZm8gDw/ZtUHAq9wDJrnrTurt71tresQFsTBAGlBcOazZqd6VL2S3mbb3ftn65ZM9838tqjEZnEWg700Uc1+WZyLL6Gc9eREsHtpeyumP9rF3WNlqCYQyiqE4GgMHFIRGYzM7BnAW6JstxpX/uXzZL5lt0JQnal1KzOg3qsBF5zXssc8cz8ICS2f+RrYS9wYH2kbqSgKwX0qO2h/gsexJoEoeEIxZNXkNGobB7FuSQtGddkkxS5uJDMJFo4/ly73md5w1KojWq4aIexKmVJqnCq69RQyDdYUcgjuHmx1tkXHtRtfg+NXwnQmErfGQHYr/Ukk1kFZwH341TDtKDN8uyDjwo065MN0aOTESUGJjo8wqD4BA1nXHyG1m6lG5SPUm1Q5rBO23/nlRrBN0g4x6H2fhub5j26fJAk/HjjpRAwXtXjzPGBBE6dMu9cvINztqfgdPz3e64ykfs/+Na3PH8Nnye2wRNtE69vn5PSCqS/QrleEHKJ+cStbXwJ3wu84d+9k+NcEI4HxWDU2E8uP04NAYHEmWRquOAKHozF4sbyR+IF2QhOLL5WR9LHyK6AeVE5kazMA8pvLJqJEBTDFAkpe11bGlpQRDVpz/zaWu0GjKiX//a17RB67mMPaofWmFmxqbmMOaPbW56RiPkf/oLX7Rsd2j/x9/6X2z/yWNrHR15syvQXGItRurLxSMXRJSGQ64d1VNa6gzDyMziAXM9SoWHfTUXv/LqD9lXfuvrGify+37vj9r9B/fsxs3r9vXXvyFDmcNx9Wg5pb+kIKFYVLXJtmiezVFDG2WsxGIYZUQ+WDu9Zh/66Efs0c6m3d/dsrfu37bF06s2NTtruzt7gjdweDx4OZgEU8S5SoA3SftTtwrIMBxGwLhsMmU09Ix1usoKVhaW3MiTpWjERFuRKNOQqWUQwQvbzqPp2JS+IoZUoyVSd358H+oBqgkpW+0dP2tBBR7G6/fBwGLZi6gglfms5YAOga5GI5vOIL+DQ6+K9EIURsaE03q8vqnso01wkDV75tpVO72ylEZD0OvUVKZ1+epTtnL6lKAxjBVwz6NH6/bk5j0bMer+/iNb2dmx6RYMU2paTiUOGLU3Ubb75ZwtvPoRm3v5OWvn8zZZnFT9kcCCa+xD9W80ba9Zt1qzZoX+0JqP1q1+54HljxqWb7etmiJ1NR4TeeL0KkW722nYCx/9PhtVy9a0gR3U6no+Gm2T1i5zpbSaGFKIunyIWadCdlfNs0TkseEzCowUESeLqXWSgebs0xwI2DByPJfZmVnvw5RsFHJsE8fya5ClyMSiZqm6ZbnsMlyqmWIsaaB2soBaGNKkA7IWzqPT8tEVbg/yQlgI0jC0jUbTyiUo+DgnJ2OwdmRUaTmgj5LZVOG0mJauxmQ3lqwnORycuTIhHIGzNbkWsjsx/4B+E8yGIe3TwJ3KBU40894yrUUEtjl3HCdCtuxhSDIJIgQ6FDuQwFeoh7P5HA4DRicgdgcRBj6CCXohcYzBH+AaeDYEibz3uK8xQWXIbwVkJlm2JMGEHQUWj70Wx4kgNiDCqB05M9VnBobNwNETqPvz8vPQfhYzMyj8/jkQBHd+7nD9eggmfIZiBCWyk4liH/ZTYtIJ9gs7gbOM70MJhXUj3kNqQj4Jxh35Oq5DQnmPA7OgoljNDcQJMduIsIXFwO946Ejt8DfvZ6GTmoN9qwZC4TyXO4YEOSmcGhFP9HLxfm4kZAy+p1GrSUOPiKrTamhUyMVLF+2HXv0he/v627awuGhvfOc7toM6eC5jDw73rTg3a0srq7a5vm7TiHoWivZTP/FFGzS69j/+1b9mHSjPR0ce5Wha8EnOScTAeSEEjEIHTotN5LCgR3InN/aEounpOsZjYC+89JKgoStPXbUf+uQn7ebN79rNWzfta1//ipWnqhLxVEgliMfUIMyEXXXaE03Q8IsR436NRoLETq2dtk986ofs3vaGbbRq9itf/dd28ZmnNVZDKhEYJjajdOuoiTGfiMjQR6Jzfz1lT82bJ1l2ivZGel4QFTCYqoUwpyebs5XFJSuoYdQZPRg6YNt2q6nvO3PqdJpPlLPD2pHt1+vSBXTNO68hRWCi75fBQfTUSRiKFKHMQ9mPzZAIJBgbCv9qZs/kJITLPSqNMsZAkQoMsIlJEUdUi8jlbX5pyTa3dzXYEpo3BvOF567ZGUhAmZyMHLT36vSUPXXtqq2snRbkKimlbtc217dt/cYdG1x/x+bvPbLlnR2bBOoc0SiZUQ2QOlsnM7Lu3KR95XDPJl66Zhc/8kENDTzaP1S/YmsIqpARQw0l8xpMwm7Tyv2RlQ9bNnXYsLm+WbHZEjwIn76LgVBB36xRKdlRpWDDSsGKs9N2+tIFGUv5duCqjsvlaGijBgy6sgjkGq3tVOcCqhWDK8GyAR36xyIb9yyN3ymjooaToDSaYMlEpVgxGjlkSEM0mRWK8ci5TVRU7+JzqNsfw0kpmvdabU5bzetDkC1oMHYiAsY2oGsgKWpvHE+lAhR20uh3pnBzjq6oQR24cRx0UmPSgEppl3bU96e6bIw5UcY2UL0Nh+wMRv44Fb3VbaW+w6JIGOr9kgyUN/vKSeFk0TlUD5TXsWjNqZRZje4gWUdR+x93SmHMI/MIbkBAgQrkEAYfeY2KuhYz/Y6Ne7pHEQgKFUH7kRYEaolidp/MwOI5heMNJxVOJdCl4/oXNb8E04aDcob+ex3oeKbjGaBHmmRlEfyH43MnNtIUBZ6txs+kbMqhVHfc0khMNc7o6RoPqgN6jGzPMzx/zsCK2gMhqQflnZvGG9TUOTmpGyPJIiiYENNyWTHWYmIx7xW5AQgn6VgB83GCZG0sRmZgoaRBxLKyvKILAtoCrsPBIZqrxJIHl+paGCSo1NVqxZ5/4Xl738vvs9e+85pde+ZpETyg8m7DPOw25bQWFpfs8aOHtjA3J8f0pS980b77rTfs67/+Zes1GjJy6vXo++RPRT0S7WTU9sjOnzunicizutaWiAaorcfNUTagCCMkZnxDEDQ899zzwvQLZT/XBw/u2d3bt6zeqmmeFXOtkA7S3CONdEBqxoUkvdFuKAemIqgglIzEez/08Y/aTrth9/a27cuvf9Pe930fsv3DIxnzGF2uByts+qRXRA/ZfJM7JnxSoFW3fTyzgJEkIGvSM+S8VldWbHF2zjpNpq32vV2AfiBtsJHqhtCz8+gvMnamVre9+pE3SRaces+CZc1ArY2NRFTJuYUiPHVJqTHAyqIwLH01n0HG78huppA8QraJLADNxWzGkHlqNxvWOGxoC5E11RpNawLpyYBM2NPXLtu5U6syyNQNcVqoppy/cMHOXDhnE1P0zXkRevPxlm2/c9d6b3/XZu8+tMW9fatCjFGfVlZQ7rCQt2Y5Z73zy3ZnqmrffPTA9jptY+XLWJYLVp2ZsPmFWTu1vGxTk5PKUNd3Nq3Q69tUo2flvSMr11s2qQi6Y718xnoMv4UJWZ00m5m0/mTFqgvztrR22qpzs9Lfo89KRooAL9WKWMesXz0f1Zu8likCRK/r2UhyQmrIFEjmsBuMON7jjaAOE4lUQa0HB0E7A5kLzySDkyrKWALF+iywggw3UDvmuPoAACAASURBVDkOgGZikanYI9RgK5NG+wg1M58WPFK2o4nEMA7TxAARo9L0CGZG4ViiNhJak1q/aZ2KnHPc++W4pSTCpGLTVrM8a0mQXcpMxlESjg2pRbUi1P+BpHruUGFiBqtO/ag6x5xQHl4HUWDd+hwvV9SX4kdqvJUdFPEIm+Ukn3AUBGv8DjHycCKsUdH4kZIaOfoT453iOOOwYCA+kEoiyw0xXEGj+byuK2BJXgtCR2R4UZ/3f/ufCGL8mPRyOVvaoVTPPgPydQjRa9P9Lq0MLhMXEGE4LbVHpECF3znK4vPSBD0mNQySAmyoAq70vLy+Rk32pLc0gnBs3nGgkMhxmU//6BdHnCDZBg/O5ZSG+jc3cO9gXxuRqJJ/8zo3h8hod2dXDggmIRlLFA75m/dBxOAhA+2QtRHBQIcHSlR9iwsjM0ibEjJGuZiXgC3swZVTK/bdG9+1y09dEYHh9p27GoO91+9YaX5O33H/7l1bml8Upjw3MaUG416t6VGU+mKcxdVklEqaJozTAl64dPGizkM08v0DsezUSDnWhExkwkJ25qQrFyNWsTC/aDt7e5bJ5gVhahR1gZRZW8h1w3AKeuIUhn0kmtfViaQBDv2BQMYg60JFIofi82TVapmBTSzO2/nLl+3eg4eCy8hiCSDcFpGN+GILphLGhnsp5lliS2ozENmnmWRq0hu5Gr+weBrCZ2asWpoQWxHD+OD+fTmP6Sp6fU5VBYIFJoGPBr/qoNGw9d0dG+WzolWTc7GAWQdeIPa+EbB3FmfAHtDe+UOmxzgNNrpmhqne68xGRqgszy9Kxb17VJc23MrSkkSHD/cP9V7XNRyJ2YYCONn8888+bWdOLQvKpBOIwZFcPzWtNcbcTE+KycVrO4+3be/d+9Z74y2bvH3f5g72rYyiNywnahHUsiolO5jMWefKmt3IFexrb75lncHIRYxh+FVQ6M/b9MykLS7OqTZIQDJAmJabvHdgma19m8yMrFoo2OzyguWmK1aamrKpuQWNsylwz4suLow6OW0cB7R1JKkvjD6QMjUwsgng6SYCzB2ksvxHkFxiTBIQaE1oqsEJNMWzoR8Hp8S19QZdn/IL9Z5AR/OsHP7hJ/HJfAijMjJvNqcfjOOSKbFfKBkIJlJbgqt9CHaU7qKLwXI/fT6U11fCqZDNxE+0fnhkCTrisLMMWzJ+/D/3noCMjJL1gsZoQGeC5yCh0ESdRrfgiERUgR09OW3ZQlEtD0COwJs44lzR5ZTYG1rLg6EccKg4qP9U/YUnmn7HpKV0ATgyzi/GroST4FqxqzwT9lwgEOiERqkijL2zdd2hcs76DtZrarxNj8DbWJKY9Elt6aS2HU4jIHcFJcdMXp8SL+eptUKA4nuCgAJbEbXEuK/OAO5aIZfGmEjwxGFobJZIGvTnjU075vpVboiZXIk0JBWnMf3BqCsO2G9K+7wRWVJPY++L2rpe+4mf/mMjDA2bnpPQiaf0jqZjNn6tUdcioJbFe3g/w/oY9Q6sxiIJynxETefPn9dsKvB3IlCcGxg2X06WxQM8qnsTH1kSi1qK5f2uzc3N2Ic+/CErVWhQ81XByb5z86Ztt9q23jyy8vycLS0v2/qjR3Z2bc16rY49ZiJurmijdl9KC7qJFHdrTasRdVMQ9tZ1/e7ChQtS7KAHi8ZQH3LmG51eI/BiV4p2xiMaicqRBk7dh0EFjEaTLVG0FK5TUVMOWVYjRTaSF3CmnGb1wLihbyJLU58PcCSyg0JdnKraoJi3i9euWqVa1QDKSJF9GKCeLIJwcnZcC4tO9NCBs8GiYZVIjo1LBoWzALPHoHFtZMksLPpa0CPkb6Y837tzR1OBF2bnRICY4A+zhipl1ZBoTt06OLCt/T0rVSt45mNH7/qTPjdM7MdKRRChN4zCXszoOUvRYNAXrCcIRUKqPq2W6bsLM3NQADVnS5kW8lednlioQJYwvRgLQrGc+8EInRefe8bWVldsZgqDY9Zq0q9Vt9Wza7Zy+rTNLc6rZoPhrm8f2P7N+9Z5/Q0rv3vXpg/2rDgkSyUrBo7IWatasnvZju2tTNv9YsWu37rr7E9mbVW8lQCm2+LSnGSi5udnxdgjo6uWSzaTK9hiqWxzk6yhrGUmSlaZnbJCZUL1SKJcjQVBNaXP3w6ltDo96dW5ikLGhq2unqskybpNqzFUstWQowhIRlTzsQZMObJkCNwQ9pVpkT2rjyqJGau+qEwNHBE5Je/VIpOU0WHkR6pT4eSOZYjGZjY5OSMUM3I+7j40TGNwKrR2BVPeDsH3KghUJOkIgWA+pJyQkUpRt9c5T+qzOC2FTeyTYtHKpYnjDItsEAauDP2gK8MXxp/adrmEk/IBtupZSrp71Slqna7VB7EkaPvA5/w/f9gvk5PTx/XuIHuEvJD61NJAyIBFx2tHHP/YIenafCgtmVxQ0iP7iO/kdcH5aRZWQIR8dziDyKycsXjSCxbfJ3gtsZDZh+PsQWVAGnfi9ayoMwvGlziBsyu9XIJAsgcAyqJSnY1zBZ0K9l8EUJFFBVdCTlMEGLfn4Wz197jQ4phIQgQ0HCuay4+dVkQDvBDq7ZHystDoC4qLiJ6FoGbGxEtOnps6MzOlbI1ZWGgG4tQ4Jvg4mdFbb72lrEsXwwXnvSgLEQNokblWM5NVe+n9LynaYYoxr/PnwaPH1isWbbNVt8nlJZudn7P7d+/ZubUzUovfuPfISkx4GKYHgUEbokZxqHPSzUpCplwPjpVrhx3VaBzo4VLnevrpa4JHuaHr6xtyWNev39TilXNg0xPtCaXLqC6leTvUlERQcM6QZ1Q4soFVJyo2MVGxXdoHJsqa8bR9eChFd+AXZUAwqpLqCJHqpcuXlalybU43TrIrinxpPs4rigXWxamIVFEsytnHrB1BQ2oeTiMjJirHo0yAdSiQU9NCQf3c6mnVCGsHR9Zs1SWijJOrlipSX6A/D6cFMWdUKNjjnS0xHUfZpOhBEyuYe5Zen64gJ1eyNpsqlOzy2Ytiex4eHOh5KFIuFCTYe/XqNT2f7e1NTTYu5oF03IAIJ5cEUkZBFOuGNUQNhII4WQ/O8cqF83bh7FmbnplSZMhzwzEuLq3YmfPnVBtVL5n1rbm7Z7Vb96zxrdcs++4dq+7t2wTwLVmBFa1fnbJvbK3ba7VNm37xGTsajGxre8smivSMZWxlad7mlxZVjyB44jvnZqdtanpaARw1Vs6Z+IL726eJOGmzkdWw1tjg6gOkZqyCuEfAkZl6dIk2Lj1DyAkNrJVEqTEa1DlZx+wfjuNGyDNvaUDSWJ9aV6JWoMwMNXo0CSE0AAEnaNcRBmcicm4EqzBgifA5vg9sdKJALus9fBEN41gw4B7RpwbVVLscIJ+EWK+YauwdHJHT7YMJGecnQ58QBFCOIfJBKVPwmm2MGHJ9v2r1pLbGv7n32BYJFzBFoFJxiE+SSq66z5rjPTi4yObivIPUIIcIGSUJ0YYx5nWQJRiOug9JiFoqIQmyC0fhzGOH9t4zRZgG69SszbGcvOE0dDnpwsn7BS1KJ9CtvexPYh5GchG1ZB0nezKFASMRn1OQgnB1Gi/iDpQM/QTCi/qTwnrdcxeTOK5RqSaWmJwJSZGlowaYall8VnV3zdXzZxwOkePg4E4yOCd0CINSTD/GQk5zD5V1BqEoiQsr0wrGIF/MAyad5YuI2DESHNNvvKeWGAx+H4adm+aMF59iTLMyD4PjBevO5X9gbT1S1IIxosZFJsPmgoxBDQxYC9ryCy++YGfOnbHFpQWdz7e//W17+PixdRF/nKxYeWFe8AryTufPnrWDvV3bevDEyv2MFZlcjIAn0jC9vpwWGZ+ijLGZPh/4wAds5RRDIMu2vDQnWjtw4cLCvCbPUiNgXAlQIn/LIA9GoipTy+k6DcGyapTNWz8zsjr05ZxZsVJ2Uko+Z4tLMNq4jSM7aBzZxPSUZic1GCAHekiPQxtYhsFwFGo7ghWfunJFTakojwhmw7kp0mEzm00USopAqJsRQatBEtZbpXiMF2vB0bNEfwyZmHTk6KUquhQORAwmzFYn7cLpM/bk0WNtEiJVJIowRhjgtbWzEmXFxSIJhH5dq9+V7l136FE+x1ddBTgHeHTomR0TmOYnp+33/shn7Jtf/21749uvqYZIhs1mn666mgpqFg209A6cQIMaCqMdpAAipY2KMhnPLGO+kxf6qaVcPnfOzp89Y7NzM8p8jxjk2Wnb7NyCnb940VZWV9W/NMqNrL61bYfv3rXuN9+w4t2HVq7VjBpLo1Cw7f7A3nyybm/v7lh9smSjmWmNjVlenLOf+anfb6sr0zZZKYluLb3aQkk1ICIinlP8F9FwRJbsnah5HP9O+5WG25PGYa8BeNDj2bvXBdinrMFQeeG47DftJYKAcBKai+UDVkEwwnDIUCljA1rj/qU6r+oZqNMQ5HlWw95pqR6ps3e9wzT2RM+m40opYcyP+2tS/6hPCvfGXpyWuI+J3hzOFSd2THgiqkqKEcWcNxzTgCu6foLK/P7Ro8S9dqe7tLhyTP3m2XI/gslGFiuGM4Ga7qGzJdXMnMdxVY9Z06zZgLN4XegR9qzo2YbOM56Rh6J6P6+LkJF6zIJ4Ec9a9cfkvLCn2o8ECe2WbGQ42GOyjGSuKJu4wxNUl9oBAsXy1paTjCXgRB2DoBmClLQAT0YriUBBaSMJ83om5AM/Pes5qXUJZlXwdNJYzXtKNBmDNEk2zh0igWMotEsImiEsSc9S64xeWAX77k9UtkjP2nlYXtPnuwT/pvUaGRnHwEYowEn1w8zv+4k/MsL5cAI4GxZ7yHkE2wdFCt5Dr1XgsMA0fIZIU9AWHfSHh06XTBEHkGMQPBCMxVkBEwI7simonWjiKXO1dnf1eSKyc2unRW6gT6vb62hR/M7v/I5qO02MPNAdCgdTk5qndf7sOdvf3ZHTqgwylm07xICjEux4dOTd8YnOyfdxjh//+MclETU1OWHXrl3RTYGYcenSBWWJXMv9+0xZHqo+d3BwZIzB1gTifNaaPRQXJmx5cVHRbnPUtRYNjJmhlBGkhj1RkeJGjWbjMmK4HcFZpalph/nU1AgM1rIC3fO5gqEQMj2JZFFRBA0NTGQhsTFEp+VBQ5MvqwlVjr/RFEaPUxHqnxYW5wAESo1ASvupxqQhejgsjF6zZRfOnNOI9Z2NLQ3QQ21ga3NTzhZiw8L8kk3PTAu7ZvbTUbNuRwjMwqhE/iHBTCxQYfhEUFL/zglSm52ath//3I/aRK5of/2v/FWp3vNeFLWJqIEMWZwhR8MilZRQNiMVEqBNGSRgM4YeoniQ+gEV2eby9sxTVyVgPAeZod+x/cMDPZeFxWW7dOmyAhQMEZlhff/Qjt69Z43fes0K955YsdWxvVHLXt9etxtHe7ZBrYf+FrIcMSGz9tTlc/aX/uJ/ZLkMc8eaNhgRtBDxQ1ignkNDqxtn1r0XsU8sTEA2YaCUWQHB8DhpVE6Z/PHsI6DK9Plj4w7cnbRBA1aKSDagwjCUKMhH5sYziRoHDg4GmxxKagpVlD8k8PHz1bkI5vOJuTIaqdGa37dbkDrckIgAkKjkfE9EzMoa5LS88TruxXu1PU+MleCpXMEmSj7FQHyjVPQPA05vjzIq1rLR/jB1zFCLGlB8T7ChFfXHaJ5jKN2Dv3AyYczjs8cQYfoelQwSlK1MBBZoaqPxDNAhS+/lcgFoGfWUjUU9S/cLAgsIwOLiMaM6rtNhVhfBVuaTJr9HYqDMK2Va4zBb2FyayanXSVw4Pf/IIiPr5vjBKGSsy3GvVGLseaZ/osEaThenFWuIZyCYEEHolOHHWJrxIC3WJGuVwJS66vie8IzPs/uAFLmXMnEp8xLLOt0XBTw4LZwJB4WCzs3G2QhGSLUPInMagfk9r3HBwHVcACoaUVPxuk/tOHriIXNhUsCAnZdYKUQXcpBp83E8Zl4h+0T0ujA7o0zruReeE3aPY3z77bdtY2vbHu7t2WCiZHMwrWam7fa7t2zt1Kn3OC0mF8PKC6ko2InqjRprbONmMrmYRQZb6MpTl1LT6V07d+6sMg4aCzc3NgShbWxs2u7unjYhitsU1SEhzCzO2X/2n/5Fo4/m7//Tf2z/7Ku/bt1ixvaaR04pR9IFEkS/Z1U2wMhEGXcFgtSU2TeJv+LcqKdANWf+kyjBKKankQJkWYoY8znBgQuVaXv6yhX74U9+yv76f//X7fSZNXvw+JF1+gNpzfF+HBmBglPFc9JOhHkXjCyeOyNpGBKpgZXKJofWODx0dhlQUmoUBfpi7pPsWiFnUzPT1iN9B8bBgKVxD2R10jRLxVnOebJStg++/wN2enrRfvnv/K+S5WLzqvkbJ5miKIx/tCfkKyVrEQAkMU4WLs8EIgLfRXbCIuYagNDOnT5rFy6cU6aMASYIwmnNzi7Y5StXJAcmfcXsyA4Y8XH/ie299rbtvnHdth8/snsH23avW7M2ah8QEHDriS1Htel9L1yzP/sf/ikbdI9shFrKCNYTxXKyLsSc+IQbWjXXpmsK5lcEgxE1ykjDtEuEg4CHNP1Zz9rhQe4HvxuHrviOiPQjc5FSfuqb4+/xqD+CSe4lyAOEIyBUjKHOR2hJR7OuyGBg8nlW6HUPwXahZp5gvrgOOS1lbz4tITK7yCp7aTTJeyNpd5hhUMPRq7aUhFk5TmQnmjVXyMvw8ROlDOrK1SnvbwpDHcw33hcMOxn7xFTls67XmMSJM37cOG/eG1PbnbCQBF8L7lAiEIgMWFlpq6XyR0CZEaC4k3HYlGfIv9lXjN7h+xVAQJ4qka37wNO4LwHzEnizduL30ZITSUU4WIcZffxIOKy4V54vBw/aM3Tvc/P+vnAQkSE6rOjnzXV6O9NJzyWCypKr0oR0r3WR2cek+sgEY22rHSKfNyZAxLqM73TH5U4qvk9En+M+sZOGaK2XT/++nxphcIhOacZkUXNQtL2IZjihnd3t5AlZRI4P7+3ueupMr0mjoS9UJsHo9XZbTo7FI7XtekObgmPDHuQmkalJ8iXlgTgtjAxjqCliQ8RYWFqwo9qhtAzJgHb29u32xoaNJis2vbpi5cmq3bl1y86dOWuH+3sJHjQr9JhT5Mob/Iw7LW5Q3Jgf+IEf0LXgtC5cPC9o8Mtf/rKVykVrNVoad0FG4AmRj+wmO2LW0Wc//6P2xo3ryvb+2//mL9vdu3ft7/3Tf2S/8uX/15qjno3yansXrKQbnSAZ6lDAolCHyZD0oAYZGXGyCBn7TFZN0VcuX7HdHcbEOFFFtPV+V/OryIrOTC/a808/a5fPX7Bf/j//nr388st27+EDW0c+C4hHKfmEjgf9O/pNyGykPaeBe24QCVy4/0f7B8p+IW5A03elAZiRRa0HFmuewYBkklBu0YerVERX5700SZO9YWhZoBJcTYZ8dWnJBrW27Txctx1UIihES6UiJ0o290kzlwRjDaw4OWE1KlCq5/mGE0zdansNJ1GjvfZWsoWZeTmt+fk5wZvA2KyByeq0Xbl61VZPrVpJyg8mCPLh7fv27V/71/bWb33Ljg73rYGEE+r7GRyQq/BrTEYuY5lB165cWrNf+oWft8lKzoo51wgUvJGaSBuNmpwBjjWixmgGjTYKd0YO0Z1Eyv7/Af8cD/CUwfM6htatFMJPGGzhoCJyVWaTCuWK/FOWrsyAZ5n6aNh3xVJBEblmYGnOGRAyWXLnmEHIMdjP1LpAAAS3p5EkPqoEo0e25TCjAHDBOK4uownWvKZRI17/YvhiGCeXBnLg3I17kgliXotkjDB0BcsVvf6HLQJSC4ajHBVoQdmdvMNMrrEZ9RmyEq5RVHHqiKlfU3VHWIFJ1adcgjDkWWLI2NUQMUBSDPiP4K7jQQHnMR4UcGwJOScFDKm4p0Zu1byT4eeaOL7kxcpOSsIWBPyp55Q+6wa+LQITPxFw+7P2LCyCgHD8jiA5mw8nMR6khxPR80vHYx1oYkNSSokgI87Dd5xnQXKIqa8vmIMqNYT+YGp4D4ce5zR+7r5eTwIVhyWTgk9i3PF5D958TflUbUfG4p5nPvHDnxdqTZRAhhVQH3+HJz88cpgFiBBFDDYiToe/UbjgoiPDmp9b0P9jMCA6cGIYQ+YOAWuw6Pgh+meuEYab99BczKYplQuKyp9+5mkZC9JdHOCtW7cl4rnLgyzmbHbttOpGEDGoaQEBbt5/ZMXuUPBgpeRRDA+CjA540CfXel8FC/8jH/mI00ehv05Nqt4GHV8ZWt8zyohOgC0ULY2GtnxhzS4/+7S9/vabdvXaNfszv/in7V/9+q/bd66/bbc3H1p90LF+ZqDR6TQAg8GHsjVCuOgMSuwUFhnnY1k7ODh040/2AaMon7fVlVUZfthyEU0jRcMmpbhfZCp4p2d99cMM7eKlS9oQkA9eevkDgjQJLs6unbFt4NfakYyKoEGo80h0RbZbKfszSFptIqwg16MCfNbWVk/LyR0cHYnokWFToe+IkSwUdI/VY1Wt2sLUrDLBRu1QQqcYvlrtyA7Iro5aGqR3RO9ZPi9otdWo6z4oygZLx4Bz74AIJoDnUstB0oajRkdUTQ8T0COK3tQoTi+v2aWL5+W0yLQIpqjDVsoTdvHyZVteWRZbEdvIkMi7796xr/zar9sb3/qONdo8Mx/6KX1DFCOGGWvDFCzlrZgZ2NrqvODBajlrrdqB1gyGRwKsylSA3BzXig2GYWRjRqE6YJlwWN64eUJb5/9Fc0/BVfTQHBuURGkPmCboyUGUiqK+1mpi8en4UOjTMRXJ54C7Sj6olTWILFeTGWA+YiKOE9kbBqxeb+g6lTkmrc5wzm7o/Lrd0XmtRAMYYZclY+uG2423Z54nMFRE3qV8ylyjxydlo3xW7MAgq6R2iWC5KXMyMhkfUhuQm0gSZOaqZ/GdlEodGoyAgJ4t9hCQIXatXq+lvk0nbfh1eU0/EBxe54dSxPSkE9ACFgwhhnEIN7Iogh1JsWl6u9sjObbUfMse5XuCdIHj5vyDbKORQ4nIw/H5XfASPMs60QuNbJC/3+v4TA6RflE+y70P0YfIijzbOoFovbfS61QKuiCUpLUOMzCytHi2AZsGdOq290QlPhyaB3LuVsM2o6oTwVgcNxxv5nf9wOc0moQ3kwXhuMTiKzupgpNjEi2v8Tsich4qTglHxgnh8GJjTlSqyq74IhwcD1FpbqOpz3Nj+H1MR5YCM8QPpdhNZTmwB4Fx1s6u2dLyoo6FM9nFqBZLdjTqW5Va1OyMaloYZRpP1+8+VE0r14Ei6cfVpkwNiuM6fFzXxYsXj0ewoCbvkaov5BBtVFSiyb3eywDbb2ZlUfRlmHNXrlyxX/qFP2W/8eXfsOt3btmtJ/etBk6cy1h3wEC+ljTKiNZQ90ZjsM24cIguaWQC9x91ByjmOCH1e+XydvHiBdvZ3k6tzb54gJOIpiB+jNrQ+WvqtUGXEIjD5Z2GNj0zp0wJLbr5mTmDmn7r7h05RQwJqT36bWweaSq2myIzMP0W4gfRpsSN6w2RDDg2DoDfseth7KmRVeCzs+S4Nq4BJqJ1+oLQFmfm5Ch53rDvjvaPrFQsK6Njwy4uLggOZdWOs6JkJGgLmChoiKE2nFhuXcGXqqEQWBQKdu7MOTvc37fp6oxdfeqyLS8vaTPyPIE+ge+WV1dVQ4DBiSoF6/ed6zftX/7Tf27X37puXQigEjDxSNAhWaBYomazfL9rn3n1Ffvjf+wPW7uxb5khUkYl1dogj/q0aBcXpYconFNkBRFBh+OIPeeGOs0OSlE569aNu+u6hVFmLSOMG8adv8P5BWwVEa6MYNKhjNeAqbkuz0K8HWP8RzBRGicREXCcNwGnQ4k+koPsKc4zDFc4uzAyYTAxVMetH9SE0/RdzoP3hnFzR+eCtFFjCsN5nJ0mQgr/llEfg1cVaGPM+wOtV9X6kjWUQxv7vpOs0YPzIGFEHVLwGqNTUjYQWawGYKZgIGA1vgsbEQ5czjo5Vs5/3LEr2+y74G1kPPEdMegwzs33O5CfH+/kHL1mFtBjGHd/Zr5+uTf8xHmMOwh+z1oiyNLQzJQJxnn72vPsKhCBcF7jCAHtPgSyqu0lxRN9jrl9Sel+3JFxDHrCjp/dsRSUEzH0vWL7ULdP/YZjQyRjTWZ+8DNfkNNikZDREC1wQRGtrK2d0sFC7DYiRownqTPGSLTdlCbSyxVZGdEG0b4ipNR9TmamcQdJugVICUdGwZ5IH0Ls4tysGD8oYlDjwFHeunXL7ty7bwOEU21oUxpHPqOeogvnzst4bz9at0yjY9bsa8ZOdNOzCFxLy+sDWkhMAz7lUCWkBakyJLaNb25ss7+PBcnN5r0Y6sXTKzYxP2NHrYZdvnzZfvqnvmjv3nrX3nz3hn3n9nXrFZHpGWl2EcMgUbrgoaKFCKxX299XXxT1JkgWTIyFCv/B51+05saufeyjH9UkZx4SsKjqbhMTqgu2O4zPyIjZ1WY8SVK6QNVijoyD6NU1AqxaKosAQQaUr5Tt3du3FGCwPJZXVlRXPKod2dPPPWePnjy27f099amoFpU63zFWPsTYYQ4ZWKSNUoGZ2UqMWYnsACbgNAy/ZscmYWBhSMyHfvJ9hzAScYa1uibLUn8ik9QZy4CdwESwMLvFnCBZsj2gJQwGEKvmU7XbUkNZO7Umqv5UZdouXTgnp6XhmwRcCOpmcra0tGzLqytiuPJhGkypk/7zX/kX9vq33rAcA/owDGq0xQ+jv9aX4LGG8GWG9ot/8ufs/S8/a82jHSui5lBwLcXhiEwCSrc7Lf5nHAaMLDngPPZDGHRBPWnzhkFQVpCK+DjMOBbPVnDb2CDJ8f8fh2RkyATL+XOLZs1wmjAFxXw9bjz1LCmMbBhaYm2H19wIRlTuwWzbhxEfj1X3+iK/c4q8O6Wox2EExXwdOhEgssdwSMH8O5les4sKcAAAIABJREFU4PcxjKr2SiI8EFQjbpsvutHkHGiqj+8PhxjGnnMHAeLfkUXG905NzXjNJjm4cA44RF6T80uR/4kjiSDSg1wyfkoqcd8ioAgiBucV8C81Qx/38V6RWpy5ygDp9Xge2CWuJ1AigrvjOmIKQiKLk3q+VFGS4yTLTpmb7hHQfhKTFtt4TJHe4VJfm3G84DB4QHIC5fbEPHRSCPYbG0MAybH5DjWrw1dLzjaOqQBmzClGskMPWKw9Odg0+mgcspRN5lv/4M/+wiikVciM+IniIH87mSIjEgbOI6IqHBL/JgPDGAEdxkLhxPlcpJtAc6rdFwreO5MEdYGuMHY4MfoWoCdXKiVlWkA5n/r0p+y719/WsXF+b1+/bjXmO5XyNgNVfXrK7t6+LfZg/ejQNu8/tolh1roHGEEgl37C6l3XTo41sVQwggzN0+iFkCABshBkQHe8L1gx9iS95BEqjLbFlSX76CsftzffuW5Ml/3SF79oDx49tK3avv3qV/+V9UpZaww6HrWL8VZRoyzgRRkHSA6EAwQ6rJSs2etZrdu2U9PzNto5suefeVbXuzC/YNvUfgYDe/rpp+1gb8/u37tnzzzztJzhzYf3NR4E5Q+aqSFyiBiQK+ie0JDaa7elkwdNHQUPQan1usR5yXyAB5HJ2js8UIM1kCtED8X4SZSV849Bjt4MC3us7dk40EvHoQd+II7gmE8tLlthMLRZIFAaWodDe/zkiSbpZgpFq1MrHJm3RrTJPJOcEJBwMnbdzNDaLPIQJRXrKc2agkrbRuy3oGZiMqpqaVKU95XlZQmwct9wTp12z5aXV+zs2bOqXxLFUX/6znfesH/+q//SXn/9batWpnWN3hvlEEiWBvVM1s6jqLE8b1/4/T+qvzODllUKWWdOaSS8D/bTptb496TqkArLsRkjWg/jFewznh2bN+peYfjcyJ/IEyn7SEoRkYGMZ1phKOM1MTgT5Ml5jtc4pLCd+l50vxPU870G3RVMXBB3PFtUYEvGT19ggkDDCWAkHdryGVkYL67ZxZO97hatMCe1GVf1wPAl+USHwBLcyLGj9uKZhRMEMG5qyUHdPGUGCi6TwgWBJ5mN6NheojmWTuIcCJ6pQUZWgUONH9RH3Hif1GIimOA9Qa2XYGzJZ9VxX9QLqDqkE1niPgRBwuFjb0vgd0CTXBMISqjpuAMlCIDkFNmxn5kg7ESjj6AgSD7SlU9itQ4DowXpdSM+E84zevS4Z7HfHGI8qfkHdOr3BqfljlPZ03hdrddXfyhrJGy/D4B0x37i+L1VYBwN0LroMQaJIZX+o8yTbxgjZoQihoLbn/zDf2IU6RoO5dlnn9VFYNg4QYwnxToyKlh8NN/G5sCpcZI4PaBFHiJ1IX8QLunPa0S09BOFxmFAixgUwVmp6319/YlNTjG1tmLPPvesffwTH7fXXv+2MkAyvRs337Vt6lOlvGpakCCQcQp48NZbN2zSCjastUUplVIzCzgxmrghGMqAMXgYlUnvnWDhnSwuF4eMCNEjZMf5uaGFcsFe+uAH1CC8u79rf/7P/jn7yte+Yve3nthX3/y2HQ3aqmsBxc3Oe59ZKZe1Zy5dseWpWfvxT3/WNh88sF/+5V+2T33uM/Z3/8E/sM3D/4+t9wCS7LquBE/6zKrKyvK+urqrHbobDUM4AhAJEgREA3pBJAUaUQ4cmRE1HM3EzM6u3IZCq11Js9rZmVVMbGzsTuxO7I4cKRoIJAGSAOEN4dG22pf3VZlZ6TfOue9mfjCmIjq6TObP/99//5pzzz13Hb2JDHqq0NRejpM/ecMNWFle1YRe7wVhMZiNyqSdc6wFG0C5Owr5XtXhfBOLXJHNYYQj2SkGmkmLAs7Mi1g2YTxlPrs70uZj1ri6sS6HxQGQmhlEHb5AVJFSfsioWQ/hZ4ql1Wwh39UnA85jcV5Ri+op3XkcmJwGB4C3WODnHtrYwLX5RcSSnJpsor2ETdkvwuNL1yz0BPI6qBNXTsY09lykiDDLy4reMZFFqEk4Pjoq/UTqEnKm1jinFLPloVrVcNFyqYLJySnBrQy0aOhKpV289tpr+Na3v4tLlxcQa8bFqiNDCk1KFLGol0S+bwDjE+O47V0n8YmP/iySqCDRqiIXJlqTuFBvWIaRCXPEqI3n0aRDNwatmXP3KJb3iNkxo1VHOBRlBrKGw3jMer1mlY5b87EfP/r6n8663AhEYUTBU1L5J3GhIxmkQCWcnxnGDllE4rNBMUKBSSDN6HlSKhiGCoZMSLqHLnaqXiMqYdhrvC7jBsmJKo2GOW0FioFsIgOrnqMOfduMO50fBbs5hj6j+pwbwugzy+fOa1dCCgIbLsq6dEfI87Hsz9ZWAQQZ515Xc4WPsDZeU6Ijpg0jbEs7SNviKhBugD3AiN43ngOvz8hrQfxYfVYtG9cTgnxd754xf/l6cz5GUvAAw+FFq00y0bdsRkEGbVu4l8qAgoq8ZgmSQ8Dm/1C7MijPapae0VoAFVisEcUVIk7tJEUQfKrdUmTZVS3UDzuZtu3rIKYd6VnUMxJaLdr3sWH1wzZiwanmIQONff5XfqdlbA2LdPhQO0OHNSg6K/Zn8YYwE3MlDDUEE9bjqIrAgKFzoTHwfgZmYbwYHoN1l8nJST2c/D03BRdN8BsXtl6XgaE0TqGnB3fdfSemZ6axtr6qk+VnnZu7gNVyGdtooDA+ilyPOa2RoWEbbbJXw8LZC8g02FVvNF4aaH52+yaGBkHfUMwsrGjaMSpWjM0F3Nc3iKk6S1U7AcxedxiHjx8Vu/CP//AP8J1/fARvnD2Ft67NYXF7Qxp91NYj80kbsBXD9YePYDDbg/fddgdWry7gmaeexsd/7lP4q//z/8AOCRaIoZBM48YTN+LypcuC8M6dOa8RJwP9A6aY3qyLjk+F9exAH/YIJVHXLPSTmNp1A7s7u1rHfFc3CvkejIyOY2FxQXU0RutU6ucQPYrOnrj+eqxtbeDClcvqP9McIIq2ljmPrAdd3TlBL66ETxjMFLGTaFTrOLj/sDK203PnsFffQ29vXuSQ6ZExjBT6kWP9bHdXNbMr1+axtLRqkFK9IdYVDSgzQmOpdQhAzD7r3TbanVEyI19T0UjLaXbnsmo/oJgv16sr3YXjx67DFMeQZDg3qyypMcoZ7d9/QO0Z+XyPspednS288cbrePLJ53Dp4jzW1zaUrbVgjbA0WNQ2zKZzgmYH+3vwta/+OmYmh1Hf20FKmTejSBpbi4TZV0d2J2ElfvFeWJuwRcdWszHZGq4lnx0aEp6LDGxoonXyhhmphog1fEYLvYV3BF1RJ+VOLJptRR2bMq7AHLOgjc7TIEF98Vp86JMaxTt/0/taoc8vGO1q1Sdb28RtP46MXbsWY1GzOawwby1SZzE1HZvPFYXEHIp2o0h342tnRsxOmU5L7RI+7DXieJW5BuhLUKU7XRr9mtk6frmMEj/Te8x4T3xto9G+OxLVsgKBwY+jpttQD3Vn4pCeo1M8B2WgYQCramnsRQzMyLaDJFEqZCh6vWeVgTHIc/K5WJ5B8XXKpFT/DVOgSa7hcxWG7xqkWlcgoPvF/RgIFL7WLrTNv7f3X0RVRfYv1Hv52ep9DROKpeQealpqZaUQRERLUaSRuqnA6/kI94c/U3nF75Gtb2AZBhKRoxSy27/2T/+bFp2KZRsNCUYyXWVKrb4AxCQjxAeazaWE+vgcMjrgP8Iua2urMuhDQ8MolkxPkM6Jf6ejYma1vromp8fo3rFlRraOrzLrIhtre2tTcM+Ro4dQ6OvFgdn9uHjxgjY+ndY8admtJrpGh1QTIuV9eGhQ2P3Hf/YjePvF1/Dis89r4myrVherjZp15rSoD2by/IpGVGRtmgYfu++DqgMXj5IvfNDUs1Kp4MabbxI5YWVtBfFcBtfdeALzq0uSIPqTP/gjfPfRRzC3cBXPnH4NCzub5CYY5Elogl3tiKGvqwelzW0U1zfQ2uPYiYpqYnRudEKE1aQBmO9FcbeEY0eP4+qFi4L/WLfhGPG5i3PI9/dhq1TE8vaWDDpZfhYJUymAU10rprFI2ZVEUrT3dDZnCgXhPpO44h3+hElZx+JDLsmuMBuIbxjo78dAbwFjw0PYWF0X048PBZ0N+zJoEPoHh1WYv3TtqogLlMXqJj7eBHpzXXKchCqZ8ZHJ9+abbwluJhwy2Ncn0g0p/1KCTsSk2E7Fho3iLvYyCZQpsMsJt8pgTD1iuK9fGTTrW9wXtVoTU9MHcPOJY9g/PoxsOq45TdRtTCUzODh7AFPTU+hm0TxO6bAtnDp9Cs8/9zLefOM0lhZXDEqTkzDVeRlScGouDWMVH33gg/jcg59AvFVFq0Z4lOMsOsKjNKJ8ECnjxx48itqySZs9eo16BauEY4tFsNFeSjMtiNhCWJz9c9Tz5PtZ5+P/J04cl2Hm3/nAc/2oCcgvicKGh94clTlENxKW6dQtOw0CzoZbWh3LG3cJzeg4YVCkw+eaE6X6mdV0OgQOi+Cj1PVUxqYd83Wq4QQlBw8UmSnx9WLtxQPlP0A/DJCsZtSBwGzAqSsl2O8ZSArBoSScC8sGJ8F6tDtrmxxhRtm0Ng12UnuHRpEYbOXwpBQbgnAvXy8dRNkCa/yWkwyQrCJ/rYvBv/4sGaxpNTHLpDsdUX5vaEss6zZVfOk9Bho36/ceYEgLUJmrZTcSYNZ9dtZMh3xjrtu1Ae18rAnAvnfpKDWrB7Kd1kVOnmS10PcZqaG5EryjUeZ4zX6ySZzHcUfpTtbVQPh7KfQEJqRDv3yvsznVYhE+z7M5ZoMelCgIVE+pXXc7KBA5SvE0Yr/1u3/YIjmCjoVFehoQbgynsqtwVy63HwidfKMhp0Qj7ioX3pdFWjWhPGvqpIioPYD0xsyw+NB65rQThjTy5mmA5MCAeiFy2bTER0kl/eKXvoBXXvmJlCnW1jaxsLmF5WoJmZEB0auvXLokIV9Gt7/2xV9Gog78xR//CSpbO6JWa35VRD6GUBM3hcQy+QCpZyIrY8UHXLN8ZKws2uEDwXM6cfKkjCZFbTO9eey2atgsFXHrjSfxp3/wR3jyiR/iqZ+8gJ9cPYfNekV041alJq0+NZ6qPpZEq1qXuO8uJwZnuq14TM3BclkKF41KVTAecfYHHvgoLp09j7WFZRLe1LdCUsLMwQMo1WuYu3IVZU7IZdRJCDCMgFA0H4lsGYhQQVwUVfa1pJNqQ/Boh0VUKXgHmSBTtGCWkRGEN9w3gANTk8qW9opl7J+ZFtT72muvYmV1FZMHZlULe/X117Sp4yk60CS6szkUenqxubImmSjKTk2MT6iWxJYJZo6DQ4PqzVrfWJeaNR8A1tB4D3ZrFZRT/L8meJP7iQ2wR/cfwOH9s/jJiy+hXqljiXPW9urID47gluNHcXB0QBqBlJhaWFxGMpbG7MwMpmYm0UO1+nha++3MmVP48Y+fxVtvnVamRUPBB5xweAeaMLkb9g/GYw38ype/hPvufS8q5R0pqWjaEKP3RkPKHZz5trFRxMbGFpZXFrG5vorNtRWk0wn0dGWN1MHZSNybFG4m9JJkfbUHH/nIR4Rq7Gxv6f7ceee7283HHv27sn+nsG3zjlxdPOoAnGzh5AODfzoZj7KRCGzJe+2v4d4wWLyjB2c1NjN0ngnwd9xfvH5NWLYBTW3WmuoqepY62ZQbIrI6jRvVkYOiU+H9d8jLIXujjtvnu4H38+AxeB2a2ZeycR26TvW2uV69yaX5NfE4XFNbIyOY8G8O0+rz2FgelCV8zqDUJkLRzY/Fc3WYT3JeHFwZiEpep/RAQT1paukwR+BUdVe0aGe+Efr3T8O7Xpdi8M/30w77WvBqFeAEUoQ5fCt1+DX6HvD6lEOGDs1ZTSzUmCPsRyrf+P5wh+UZkF+nl1BoVyWZFeqqgimVZXYIKGohiHMCd0pogo7NQbmh39DGONkYpihcHfv1f/Z7ggfpUHwRaZA2GcWHTnmqJPDCmUrTGUXxar7GF0OwYqOubIq/Z2bF19MIDg0M2qiSREIPppxfeGB48v7wcLGGBvsF4Vx//XHcd/8HsLg4jxdffBnXri6gGkvg/OYKUkN96mei02IGmO7K4aEHfwFD+T785Z/9W6xduIJGsSjDqXHfvvjSejNcn6xAUse5IVnHMUw4zOeJUF15Lbke62CXY+jKosJBxIkYbr7xevzHv/hz/OipZ/Dtxx/Fi3OnsdOq6niEBJmBJLNpQZVSemA6TjJJuYoB1qE4kpyKGSSrEJIjjMZMt9XEXT9zNzbWNrG6tKz14gNYqVdCYy8xZEKPdERmOHmDHXLSGBMfYR0eAI2rCCm9P/hkJBKT58Na6MsrOqP6Pjc9szfWipg1jQ8NYY8jMYolDFMstn8A1+avYWe3iKHxcZEWzl+6oPvOkR00XJQgmhgeRXFrBxnWNPv6dbZnzpyRUSEc3E8JsWBMmW3b99agmqBAb5qKsTYCngFSPNbCyaPHMDs9jfnLV7G5tYP1jU2cOjOHkYn9uPm6wzg01o+udAzbpSIWF1cQRxIHpqcxNTOlKdB0WtyX586fxdNPPYe33zrdhixN287qYRoRrnPhnDeyBeP4+Qc/jbvuvAO7O5tScdna3lbWSLWU7e0drK9vYpmq/AnSqKn9V8P4+DCOHjqETNogRJINlOHUaKytdsIInl98Zgb6+0ROeu973yuBUa9l6B4HMdkonGZ9OeZcPHp1p6t9ExGc9X3icJJH66YZ1+kXi0bDbuRo5Lm/vC5lWYXJdVkWYfvQDZqz/TS2JIz18D0pNIN106Dy7r8XwSA4ONW3Qh2ZfzdCgDla/2x+JhECz9SY9fFcRACJaCNK8SO8TqSFuDkM3me3X17bcQNc2bOGd1erIDTv68bPsz6ncN1kNPfmdY50Ju5ElIUFNQh3xBofE7IP2VjvUWzXrOxzvN7m5+PZk/MFtFahB82zbh6XQaA7Ns+++Tr+jq/z++Pvd3vegZstc486ZX1P0ePAauW689jRbN9VRgSz0tlHmKn+GRTh9b3l9Uf/XMHCbHkIWaGXdVh/a18fE4oHv/DrrSiGK3JCLmfqCLs78uKcHMsLZkZD6jkXjzd7YmJCjsinF6sYzfEVQXuQTowXcGFuDl05Y+qwTsbRJNr8vLhQGNbASRleoDffjZmZadxzz3tD0byIKxcv48KFy1jbLeHy7gbQ3yM45eLFixo5Qar2z33s05gcHMH/9r/+B2xfnEd5Y8PUtgNNmAvPsQmCBOqcJZVSHxMbFiscyd2w9NY7621xLf3mg0mohsfIFwqYOnoQc9cuY3JiDP/Ln/0Zrly5jO89+QM8e+o1LO9soae7C809aoBZ5CPIgmQDTVGmcyqhJ9eFamkPtVIZffkCeqg4QYX4eFzzqo7fdKOx/lbX2gVlKqzvhGnCHAzJ81ekxMKnRp5nrPamgrKxhgjt0kjaGALbFGqKDdgx4RLeb6qi0IaI3BGLac4W166/pxczk1M4c/qUDPXBg7OYnJjA3IU5LC4vochmUkZMFKMlbBJ6NNho25PJWqZba+Dw7KwIGNwHm+sbku2ikeH5sCWCArdlqs5TTJg02q4cGjmOumgpk+Y+y2ZSOHnkOhya2Y9Lcxc1UuPs+YuYu3QV+2YO4qYjh3FotF8NwOa0VmXoZyYnMbV/CoX+fjktjiw5d+4snnrqGbzxxttYWV4LESmhQSq/mBoMA7X+gQKmJvuRTBpkRPiVOpRsxq1Uam2GG/d9qVhGrFZHgiPg2a/HIahjgzh86KAGnHLPqV6kybsUEq1qDI5679JpHDlyBBMT4xgeGtLzxSyPz6c3+XIQnxl8g/MtkrYZcMpqgqGIGnx3TB5Jc784NOXH0V4IRpmv52e6MVeNIcB3np2JWi6mJMf42B504+uZgUOsrCH5nK+oY+XkAO5SwdluqMg8ThthwD/T38Of7fo6SuFtKnkI2tyY+nW50XYnYW0AtiK8Ltohh7sczmob8+Boub5EZ9TbpDq8639aL5MChUDa8OPJAAcD7zUud+j8X8r9gIIn/ixdUM/aXdIszB5r08jDGnsmyd/zy52ZyB1hdph/VjQj5mujjqjtRH1umYqFVqv1e9i+l/ogWzffZ76GvAfqgwvXK1UlTYO2er47SQ9sDOo1pqHgykgtUI3jDOpJTrEudJuO4HA9///QJ77YIjTh49CdVMGo1mdlMQIj5Ed4hlGlp+hs1vQxI34BNHiuZciLURPn6dPKtHiShBEpeaSNQuYhJ7N6XwcVsmMxDPQXcNNNJ3HbbbdicWlBxegrF69IzPO5V1/HRqyOVl83RoaHce3aVTUZkxb9mU8+iMGuXvzVv/sPKC+sory+IQfhKslKvaUEYfWtPOdIaTGSGi6n/hEtms2lsUU2mqbGfAdmG2t+t9x1BxbWV7C9u4U/+e//CC+98AKefO5pXFpd4lRHHDp4EBvzSyhvl0DGFxk8vFapdATVdSo7sAk3FYup7tPTncPHP/FxVNDE/Ma6Jucub61jZW0dTfWKZWwmEqnWLHQys9L4buuh4WYWLToM0XOWlDYA24eCTA4dXWfkgOHUNIrcMErRRSW21D6bNKfPmWjFnW2dO40qm4LJFKXjqYbaHTHvdKg5cI/QSDOLJATKTHJqYhKVYkl0dxvQyIfOej1Ub0umsF0syvhRO5HZLZX0y8x6NEEgqUGVNxw7ji899Hk88cMn8Nbb53Dm3ByW1zYxPTOLmw4dwKGRAfTk4jrW8so6GpUGZqYnMclMq79f5IrSbgnnz5/Hk08+jTOnz6mfi8Vtkkhuuvmk+vI0rHRtFTfffBLvvu04rsxfxhtvnhIMtr6xLaV6PXxVjgcpGeGHyTT15DhTTIxTikr3YWzMJhv39RbU4My6HXvGOGGARBmfmMBnhudACNGgI6MwM3q3FoOMHmQ1hler7edWSgMMHOhMgpCtOzA35O68ogaNr1H2oNpbh7BkcJw5B3dang21HQqDsRCR++vcNrQdKOsVUs+wT4/Cftlsl/YZj+GZE+EhPn/mdK2WxS8RCBoG35LQ4zV1vkYDJCm6KvKVwUxyqJIfMkvL2hbrhgrw6gZj0r65OLE7SGfymSHmEFML0KucOq1p7YZ48MuzMAW2gSSkmWhyAmbc27W0oM2oZaCdCesrdX7PUIPxVpbGYCRMSebxVcOkBJarq7ONJNgj3m/VoAiNBofvz75n1tE94BCkO3ZvNKZdc6Faz2zbTp8OM8xkUzYn1q/tDe5lPpskYzEQE8lH09ntKwrt2ZoxyKHNIQxvxBEfc6M9G7JnOuCO0zI0Qddx/8cearlMCZ2Qjz5glsQP48mQUED4kH/njebDxAv1pmIxAUPvFQ0qI0SP6qiWzg1HfTg6MG4SZmeMPijjpOGAiiRtYjKx+cEBOq0bcfz4MUE4dFo7mztqJnzr/EXsZGJoFbpFEhB7cGxEwxMf+tRnUF7bwjf/7huobWyjvLklsoM09ELRmnmW32yKtRoVibRQG0qnfpS2MjcjuyCzEwrdYup1daFnsKCpwiy2//mf/g/4m7/+a/zgiSewuLGKZDYjSG17eR2VraJkmkj00AMeRhxwTZmB8G9d6aRkj9KZJB7+za/g6vIyVrY3sVrcwV6jiWsry0im0ur7Yt2FURrXm4KtGuft2maanhBEJ4nfh+jTohdIV843oRmJjpKyp++OIdOIkbZKbUAaTGaFxJ75sGmmUWD6EXLRCAsGAmT+ydB2hGxJIaeTZOTFnqrSTlGSXqyDUBWEG5hfnEDMqbjURGSG32JXvfrFWBy3Y/Pchvr6MDMxhV/4zGfx2itv4PkXfoJT5+ZQa8UxPjaJG2b349Bon/QBd4pFrKysA/UY9k1PYnx6DN2FAjIp9p2Vceb0Gbz04itYWOAw06JGo1x//QmMjQ/JUfzoiR/i/Plz+PSnP4Ev/+LP4dXXfoKv/8O3pMpRLO1he2tHTDTp9rGpMpVWu0I2Ede4FaIKQ8MDGB0ZVo2WzojPmhCJIIpL+I8wrBkAo0Hze94f9QEJOrLeInNiFgXzfvF3fB7pBOn41RYR2LwyfBHJi2jE7MdXTacd6VJ/0IrkbQcS4GR/jTIESpKFPp2oA+JrXKXB4UReS3BVmkrA13tB3qJyPY1taNQzRzXIBvaa7deOmGrUcfp1eKbkjc6eXXhkT6hKkkuEPyP1OHeEvCa/ZqqQew2QDEmv+yjbY1+lpKdsiKN/RQkH/N5VgFTvCxJJ7ih4bnweBRGHfeOG3V/vWZpnRazj+vMZzSD9Ot0pGHzacRL+2W6LHdrl6386M+L+YfuA7m3I4Pm/Z508R59l5sGQQ9E8Fve/71H/O+8LXxPN7hwB8IDI7ZE7QK6LXYeJOiiTZTASIFRlbR/+xBdbdFCEdFjL4h+d+Ucnw76s7c0NRebs4SLWTiiJJ8mb47iwZ2VUEHfMlX/j+1TcLBsDyheQr2dzMespMlqc/0NV8UYNoyNDkljaNzOFdTIXK0VsrG5ga6uIPcRxubSF7OgA+gp9uHD2HIYGB9HV3YUD4/tw/rW3keBMoL0KKtKm2xPbzNNwtQOw67vRUPMu62qpJKnKtgXb4+zlpIwlacKfxjjiebKJN9/fi/yAyVdNjo/izdffUC8SFdYpGyXpJxagw8wgRpQ07n6Dle6GipSabLt7NADz9rvvQKa7C7uVMi4vLGJkcgrXlpdFKyY5hIQGsuZIp95rmgio1CKqRu93TJ81LTotGkpuEDYWa5aUmrg5jsCiM5Iy+Hfea482afwIewlKQQvb21uhcbnT8U5nJYKHejwMv1bGHOqTbdVs1hGaTRw8sN8iVhe7lVyLGWfP+nhvmqTp8voIr9UoW5QWG5F7iPunr6cH1x08jA/edz+efvp5nDo7h5dfeQvp7rwapm88YE4rl45hr7qHleV1ZFM5TE6MYnRyDNl8N1JxMh/35LReeP4tzNCMAAAgAElEQVQnWF5eVR2W8Ch7vI4dPyzyzSuvvoy5uTl88IMfwFe/+hV8//uP4pFHHg2TXMkCS6Iry9E0AxjuH8TY6DAyybSCKQZEdCYaL5Nmg2hQCgjUahdrtYCv46z4/LlDc6fAvRp9+N05OWTIfctMKwoTiewQ1F/8OG4M3Zk41Mf3W49SR3PQoSd3NLy3PDfVOpmFJzsafNFAqG3JI9+wjsEJw1JXCY7LzsnYej4NQMabRo4RZIAo+bm893w914UQftQoKngLRpYFe5efIyNaxlysVYMAFfiEKb08hgcQ/CySghjxe0DB54FQbMdJcRaVO6wgI+Z9acwBAnTnGSD3PxEnhza99uSlEz41Io4kEsqy/fcOmUWdHduI+HceiyUa/u+wqDsz11n163Ln5o7FAx1eq+8xfk9H4ygb38vP8exbMJ9kzOz3vAdeX43WstzRuW3nurOs5PW/6P6Q0wmBUTQL84xQGX7I/hlsCKIOGRbXUHvhgU/9YovOigaO0BNvluvOsfbERdKAwzqjesNdyfziQvPG0Inxb4QOaXyK5aI2jnd7c/H4Gsqc0DlyEfk66RbKoBn90lQ5KF8DFHp75CBnD+7H1ta6nNny8gqWFlZRbMWwUishPTKgzG/52jymxse1QVcvLaK+uauhgxrRTYy+UhWTzp0WYT4NIYtBkCWdFiEIUpsVVXBmTN1EYtmlTYUOEUwU1RK6MukkQmGMAETN1ABGS8/ppEQ5JQmDM5LChvYojw+WbqKottazwREkXM+d4hZ2yrsa+ZHJdqm59cjRY7j+xhuxtLysJsvJ8Qn86LHHbbZVKoG1jXWttzZIGKpI5iLvDbMJOhbqB5aqBB0D3VY9LByqmLV5WlTkEAnCojSxpnijW6zHUdrINqx31vPzyKKkfhrbDgiL0cFoI6tBkjO4rCFYWReA/gIH3nXLGTCQkAYjxXoDTMy6otoD0hnU6bgqVZQ4FLTZsGsNdSBS5G++/iTuv/d+PPb4j/DG6fN4/dR5NONpjA0M4F2HZnF4bABdGZO6Wl5aRTaZxfT0BMamxkENxmQ8o/Em586ew/PPvShW6rVr88paKbY7ONSPZrOGt99+Ww67J9+F2dkpXLxwHmNjo/joAx/W+Jx8T7fqkPmuLHIpsri6TOdSVOu0MmA6JBbwmWCrry2iQmHGN6G91snuLavwbDUarSpiDYP8PNMyJ+B1LSMp+Pvd2Xktk0GYF+MNIvTGUTPWPEnPZDwzcGPisF+7bhUUCxTohUZij57dQMpJijrOYKkjE+XXZixmQx/coTLiZ1+3Pp9GMvT6uJH0uUv82Q2pkx3o/DSfLATB2sIkUQU2oubQhbYAP0dz3NzfHXidtkhOJJAG+L3XDr3BXvdXWUmIdqW8YSQH/nPSSjRD8GvgNXp27VmdZ6e+nn4f3KGaMpEFeA698l47jOtr6s6e/3ugo3UIAsXR/eT1N2cwuvPx4xvgZFmvZ6XR+pwHQ9Es3veLZdKdzN3vrxxu0F30wIiLT1hYkGQg97gtYWBIO+ufoWN+7Od+qcUTURd3w6I8Mci2t3UQGlRaId5Ip1d6kymZTqxxMUplRiatwZXFSI0qjpMnT2oDcMIwj+0zu6igwQ11+dJFLbyGKOozkiJiHD9+HW697Rasr69KcocU4rOn51COJ7AZb4g9ODo8gmsXLkopnJv78pvnkNyro1Gu2rhnYs0cZicDaEQPOi1OqOX9YKalmlco/nHTF/oJ6QzhyJHDMkLnz89pY64srkgHUDcqLLyMubTh4jLcujEyroZb0whoyHoouvqDaHW1mG4GCQZkPjJT3GHvVJIjXrqAWlPZ0y0334oTJ67Hm2+9hbffPq36HEkMvC7xIGNAoa/P2g84a4hF9loN01NTqnuoLpXLymkZFGOgUZJd/GGcPceWbFBKK+jMUdKHG4vwoKtVlzm8Mqo9xybCFEfYkKzR0ggZK+JaDcE3uj8Y3FPMnrl2XKBWraaePNaoGJHyYdzeLep6kt1dEq9lnxWVTdoD9HhdE2M4eex6vPc994j598zLr2Pu2jI2t8sYLhRw6+EDuG58UE5rt1jE/PyyJjMfODCDqQPTP+W0zuLpp5/B5UvXcPnytTCqAlhb5ygeG0VuzpqNtSlUKyU88OEP4l/9i3+OrmyS9FcCy1IA4b0mPCij1RZ+pYSO9S7x927cuSbSOAwznrhXNUU6NMBGHYYbM4e6eD+9XtGBkUxH0Av0DmnxeB5xu5H26NeNoxs9b4514+DQkzsGd0huhKn5FyUsRWsnnmSprkkBaooRR/QG3cnYzOaW1VAjgxRZW+MasFbSRioC+YvH5jm7WG+UwCCHHdiIuj6qkoesRIE0p5cHmJn70TNLZnwOx7owMG0dlWg02oZTF4IzlPqFqPLUprSGeIPqw1y3IOEkJCVkX34/HWmqSa6p46jduHsW48+Ov4/nxmeA5+tZp2dE/jm+tzwj9d97VsPr8mtwB8S1c+fowY5nZubo3jmXy8tBsqORRnTPRvleHieacckRBUKGO1KKojNQaGedDN5iVrv04qf2k3gF7A8zmNEdc+wzX/iNlnfg88IGBgdRoHr6+fM6MbL+1FfQaMiRud4WL9yHRZKkwZ+lI1ezGhVPnjee3/P4i/MLchwOKepC0cLK8rIWk9kbj0+nRYbY3XffidvvuA1nz55WdE4DdvXKInbY74UakoO9GB4cxsVz50zGBzGsX1hAeXUTsQZ5GXF18bvT8k1Kh8HeGF7U+OiY3ssIuKenS/p+3fku7JZMXoqL/cKLL8p57GztSMeOhtxELcOCEhIjjBV6Q3TTyc7zgXlSiSdrzHBz9jORZVfk/CmOnk7EUGYtIZUQLJjMplAtVrC9vIbaThknrjuOnZ2iFTgVocTUz7S7vSumkNQGGvV3qPLzWmn86ZRYM1K2pHlCFtHzPPr6+q2onclIxZ+d86Koah5UBj09eaxvrgt+pIEtVcqqVzEzYOM07yXPpzffKwacyxQwu/VGRg8U+IAzIDpy+LCarFk7YaaVjsdx+MABZdaPPfaYhIPThGBbLaxvbyLDsTWM4oMcGKGK/nwe/YV+HDp4GNvFKp545iXMLaxic7uI/YPDuOXwDI6ODiCXbMoJzs8vcdfj4Ox+zByakV5lKpFFcXcHZ8+cxbPPvoDtrV288MLL7VqF9zfxITF2GAvjQK1Sxgfvvwf/5l/9S83TSsbqqIXRMWzspvNhZEiWqT/UrEG6UfIo3J2NZLCY3gZRWzJXnYTg0bFH527wGIm6fJrXYaxA/c4sySN4h4HdqUQjbjcuir41ksbqDzyuHGsEEuK+dtUOGdfQsyPnEJh+bmT1LITeTGV0pOlTUDVAkJ1zsWfF5bn07Kge6iPgg1xV05h4Dqn6CBAG2hwhw/3hkDffwTXlGnvtV2tJiNVasGX8fH1YUzSI20oB3LPu7Amxu4NlHVtNsN67Vifz06Tf+H+rzTTs6PO5I3HYnZ9hGUQTqdCOEnUAfj/cOHM9leWRtRpYip4V+Wdzb/F+eX2MKIlEBkJd2aHUqDPhMXkcz7rdASqTbzeqdzJ+P28PSD2AcsfoAZAHRL6enezZGsgVuCU6QQd/NkdtOtMKdoMgss7bxaGDKLPft9hnv/ibLcdUmQXRAI6OjbVvBjMgKjQw2vD+AzoXfk9YkfAhnRZ7r4TjFgzL5YZi7ctHmvCBdLo8N58kngg71uzm85j2cHOIWxof/vAHMTo2grffflOwDaE5woOrHMyYBNKjBg9ePHce4yMjem9xcRP1jV1Ui2VjBbIOxIgo0Ky1KKFPi6wg0rYPzMwgm03iumOHZcjZ2Hvl6mVtb6qzs6eINOyiRrEU5Tx5TEGEobucRjyXz6v/S71QMkQBqqg3MDMxKUPLL861ml9cxLEbTmLu6hVsFHfQSCVQJpElb7PF0o04Nq4uamDi0f0ctTGq91HNgzeTwq5xETk8pqUCA+dEcf4Vdf5stAVhRo+qjKlnVFIWkdWomUxIkUFMHxbys1nkaAgIRaQJRZTQ21dAkQ3VhBLDkM/CQJ/eR4dIJ0wojcNBGXiQEUkbUKpUbCBdoKvTGXJPjAwMIpNMyvkcnNknZYu94i4e/+HjAhIHxkbRSqYlCUU1+BrV00NhlrAKCQ4DfQMab7K0toXXT13AZpWj4OM4ODSCW2f34fBIH7rZlEzK+9Kqxr3M7J/GvtkZ5PsLSCZzKO/uiGTx+GM/wvZWEW+9dUrOyeAeY51x7WxUjY14b7WquPe9d+EP/7t/jXSygXqlJMYd9yzfW6xUkO/pRTadEMxBg0w4qVa1dgM1EqtuSjow67tGv6bRdoNPB8CMzY2N/96jVcf73RG6cWIt2B1Sx/ix7mQ1Cg1DJJOTslmB7GHOIzRHB2acGyA3uP6/kwvcocWTQT2emU8wqA4rsX2BxqdN09c+tYjbe5Z4/gx2QmNGu79MpIamEVs6mSlnWnWLyefHdEIHn0VvbNZ7pWoeZuE5g48sSI0xSSHmYsyhRsTWBh6L94pTJtxpM6BgD6Og/uDU3Gh7860Mrmo0bKhPqp7LPcNrZ4DXgUvtNV7PYbmFJQX/2Y277FNwHJ4B6/ll7ToyPsQdaRS61ecqm2eN2/auBz5Rp+nBlO8BHssdoGdZhqIanBvNoP17zyDdiUQDIv9e+oltmnpkEkDQRmQgzC9LXghadIaiWuCiWoU5NKchBnMX+6Wv/G6LxoebhLUnwkJ0XIy0+Ub+TsSDfB779+/Hzu4OLl64KEiQvzMjaBEBH/auni4tAh9WNtvR61Nd+/LFS6JIM4ujGCydFIfDUaLI2YdMR+uNGjgo8f333iMSwfLyolJwDkkkEWOZBVI2+o4MSGz0/LlzGKLCfDKBrWsraGyXlaGACs1USeZG53C2okVQ5CvRMHFDUYvuyKFDEnm9/Y5btHgra6vqIyNcNz4yitNnz2mMBusrbBxlykriRDqbQqXVRLIrg4OUnBocwNzFC5r5RfWGbHcXquzh2SlioLtXQ+JotM9fvCgK9y//k4fxN9/6Js5evICRyXGsbmxq3akhmKoCG9eWUN8q4sjMIY3fEHTIZhAVT9nUSO0+IwMQEuFDR6cj40JZKBX0OYaD0aLRphUxcbOE0QUyfK6TFwgAPEeu005xR4GFeiQIqUpLz6bhcloxjQjXiI5MmdtAr+4roUpCQosry4JXmZlpLL1YVE2cOHYMldIuDh88KKWV0u6OSAqCXhmN93QjnevGxStX0OR4c8IxXUbRN9KMFcO7u3uxW2lgYWMH25UmSqUqjoyO4479+4w9mE6IiCHKe7UOjthhnxadVjzB0Sg7OH/mHL773e/j1Vde13mymdR04BJhAqzppyneT7BGWsUtN53A//THf4DuXBx7pV10dRsDj2PfKSVFIkySmUvV4Ccfd+MG2w2DOUUGOB1VCj6gyo5FDGIPUadplxEq2Wu8lxbpGnZCFMAcm8nz8NeCAikFFAyBEzfcyPgz60ZTEBGjXukRWtbhDsiL33ymeRzL+GJCF9zJy6GGpmIFQz4ZV1kC4UHWRayfyCEwU/Cw2rJ6tSqmeO6tulwbnh/XQHqnLZtEztc4s1n7V7OXiDaYTJILK5vFttoq14NBBBvhGVFRpFkZHtmrnI5M9YggS+fZMGvw1PGzbMSyZRFQpOtnzD9BtyEz5f52DUY+Ywz8+F5HGwSTETon0kHFDNbaXcWcdiRJVq6NRJKiSAh6mLGSoeyEN16jOzR3Rp7x+D40sok9757JmTKFSXu5BFiUd2DLFQZz+oSMsG68bneK7ri9NYBr55qDeky8TSJIgxndLOxZwqUclBrU4PkXokB6T50N6BxBZG0WXENHhQgPugNVJvblh7/WIpzk7Cxip3Qu/J8LTcYZU2/eIM1iCh7YHz4nXfho84nxcZ0InRpfT6fH4/Dv/KIDI+WdRkp0+nhMToXOgJANWTxUMT958oSmF/f19eLipQuquVy+uoCtagV19iP1FdA/OIiz585hbHRUcODW4irKKxuo7+whzQZXzl8irZT0fIqhBhyWjwYX5PDhw9h/cBaczMxmZtqC1eUVLC8tqT7ELOHylSuCBAmfKRKqN5BLpnDnB96D3EgfXj71BhqsazFbogICIT/qevFGlyrYW91GrGJyMmJVJmJkYFN3CQ2qe4ciL8+J5AY6N1SaWLuygES1gcHCIPZNT0v1gRmH9rRI+i31ren7MCOIbXjclJ7+W0REkgSdmMnPOOXesWPfhLw2Phgq+CbZc7Er0V1mSzREGjOgTccxD2SQpWyuFuuF5SJSGWOGylE2W8rQtOYUlk2Z1E+uO4fR0UERXe59/72o1ffw5ptvYGd3Wz0eGm2fTCPf1y8Wpgb8UYuwi2NwetUQrNpnmfW1OGKZHFa2i1jfpdhsBsdGxnDrzDSOjFlNq1gqY3llDelESr1lY1NjyBV60Gol5LTmzp7DI9/5Rzz37Is4cvgo1qlqsbMp1XDNIJIBZ8TZQjzFfbqD99x1K37/X/8uhvo51sYAJzNg9sCT2o8qxYZZQ2Dfm7UWdBxEiC5dQUK1TbupXFMrbjfR0hgPI/gwmKMj5b2qSN3conjPsvx/Z/S2/wbS6ZlRmzyT93x57cHrHTY9uGX1xsDac+MjUVXb+TLagsK05wyC8mMpy4my6cK0Zi8nuFqCw/RtuJP1PAarQa3CyEl2rW7UbU2C4ksgjHgR3xTIrKWF50JjzSzcjRz3ZJScwtfKCQY4MFqD9cyuzaSMd/rDvNHa64Xu3Hhenj3y8x2q87agDqnBVrENk4V6I3/n1xIlOXSgOpY6Oqw9vp5rZ9dq9yu6D5RpKmMLZB7V9Qw65j1UqwkZxHslvY+qJNFsXgFMRNUkurZEFBwBcGfoUKGvM89NDo1oVBAziGZr7vwZJDi1XTZMmth2n7nhhDgFZjmP5+uua/3IJ78gIgZPnFE261R0Ks7jJ2FiYWlRC8sTYvTtBTwnZ/D3KkaSktlXCIti9G7+TvWPQDslhMgTo1MrV8rKYGjkSJaw2tWOnNbo6Ahm9s/gZ3/2Ply+ehlnz57BxUvXsE2qN8dlDAxgcGQYp069rciLTZvrbOZd2UBlvai6WHsjB7V3QVUhkuSiHj5yRKw9kgg4IZnwFh0WjVeD/TeheM73qD+FzBY21mVSeO+H7gMKOfz45edklEnKIPTI2pTfpGalhp3VLeQSFD2tmPo3o0IBiS3Vb7iJ6BDNj6Xxmw9/RU73P/7lv0d9pwyqXpw4fhLLq6uCHLVR6UBCCs1zHBocEsOO7QGbmxvajJQckuxT1ZoiyTz0rzaOHqaT+qZvO61EXGvhD6Ye+joNp+mq+YPDLG97e9P0GLNUXjfNNe4j3hONt2k25HS6OAImTaV86tTVMDQ4gPs/dJ+c6RM//pH6sziEMZ3twubOLrrovEV3M5iNwssUJV1eXsL65g7K1TpayRQWN3axW20ilc7hhJzWFA6P9qMrYwzEldUNUK54bHwEo5OjbadF7cfzZ87i0Ue/iyd+9BROXn9Se3tra6NdZ1FUTGZpLI5iZRczU2P44z/8NzgyO41WowbeSa8D7u1VTaA1Q726IKXDwaHUmqyZPqTBd5y9xcZdE621bIDZmhkhi0IZeDDIMtjQAodYyFbNOUadlsOBP2382EqkuyUI0I7P1/p73UBZJk7KXocMwr/x+WHEb4KtzTZLVRlGzPZi1Hg6bOVOgZG8F+9pV+R0w3gbtzkMEHjtDlfJ6NeC4G1EJ5F7M1rP8fW0wMG+7Ppt6jc/xwv97f3K9pCIcKwHEi4sS0NJeJwkJdaNmUmbYQ8BAydJ/NRE305d0RxSO7MJxJIodMZjuTPi+5zWbvvCgj7+nevGY3nrQ7Tp+x1ZVWD1+fXL6UaCLRdIUEKrzJI6q2xSNmiWzdN8plWLEukoqMvzOmyB2/fXYOHOJIAOM9VUYkQ6C5CuweqWVfs+cqfGw3oNNFrj5Fg0Tyo8WPHAiYLi2rvSxgRiH/30lyTjxIWioXGHwixJsjm5nMRMWbviglI2iSdA5+PDI3nTmZmJmy+BWTOUXiR01oo1QlpzJT9nY3MDm1sbyl5Y86L3LRV35Dj7+nsxO3sAt9xysx5aOq7X3jiFdcoYcSzF4ACGR0fB5mU++ZwTtTa/hMraNrpAeSbrmuc5KNuS9+9oo/EaOGiS3r20V1Y0SlaP/L0K04bnGrOwKYdlVgbo7srgyLtOYm71Grb32NFuTckN1rQYVctQMExrIBW3axXNM4hH0nly43DNsxy9ASgrIDnh4/d/SA3JTzz6OPY2dtHYq+HGG2+24nvTmFYu9Kuu+URCs8x4nru72xI6FhShyNyULthUrEZOn+kghxc0C31eUGD58HiMqLjmXDseW7VOsSMt8+CXlDcAbG1uqbhqcI/Rn7k3uPbE+Hv7ejV4kfAJM9HBgX6kU1RwbuDE9dfhgw98CM889zSuXL2i6co33Xwrnn3+RQ0YZExfEQXfpqIKwmIjY72BrWIF67slrO1WUIsx80vjusFh3LZ/uu20SuU9LK2sI9ZoYWqKzcXj6B7oBVpJzc56+/U38dhjj+OF519SIZj7f2fXNDd9eB4nGvParrvuEO6/7x48+MkH0KoW0WpyX7FZ22pUrlnJ7JO5iR5IOQFT+3B2nxQgiNU7ZMI6JR0K4RGNpLBsxhxMQkENITI+U8xobWJ4Z8qrZ0vuiLwgL+PA0KYV0zHo9Lx24YbVHY6MBJGAcE8FswWHxPKsCBCxMGMqEHl2iuW2s3DDzeNE1effYag8WIwofntJgWvmxlh9jNWOI/LMRBMnArXenYOcSbIj92QZg0Gmpirfqbt5RsDnxO2P1kgCzylQX5Xv59+01qUSMinLZj3QdSfHz43Cp3yNn5NnP/6/OyI3xB5gOMwXzbyi2YRnOwoEQpbN30UJFX4+fiO0LwI5y6BbX0cz9i6Ca8QLOmMy9jqTsP3c/Liegfk6ekbsn+fXxJ99b3lgEnXI/n6ej74PdtSzUrGOw0F9H9gTY/aaJK72e2lDmWl5IyhrVLxZjLKZTdEJkXDBfhfWs7hgJF3QgLqMh6duJEXw+0JvXgQMx0tdXJMf7hEYT4CfwaiTgx9lKDk+naw3qjznMpientRMLaW06aTqTJeuzGO5VMQm2WpdXRgdH5c00trqqoRxd5bXsXF1CfuGJlS3YQrMz1fvDCN5BzqCURoYHNAiKtLi8x1ox5pUHDarZVtB60wTNZtIZRPIjw1iL9ZAfrBf5+B4bD0dV2MsDa7S4zDyg+k6m02pwUfWXHWnrIm9dJhdvT3Ya9YFkyYrDSQqTYM4iSPWganpfejqZpBgECVrV5K7kRxVXNkig4yrV6nPeKFNhLFrK4v63SSHPIyakE8NqxGFYCy4CpNPwWI2C+BdJnpctJqDR60OC9tMtaCkHWAch6+2i7sKdvoH+uV4SntF1R/ZeLu+sYa+/gJmD8+iVCmiKfsaw6cefBBnz87hR08+gRKL5VTSyKaVkUtiizBaJotWIouLC8vYLFWx14wjk8riusEh3L5/CofHSPZoqYYxT8HcFnBwdhYT+ybQ3Z9HsxHH1saGpl5/+1uP4KWXfoLpqRntw6vXLrchHPbK0VGzN+vOO2/H8aOzuPXmE0jFG4iT7k4YsWGN3mRRshbLJnoGL6wp8hkg64xainoAqUQQZLa0r4wfJSIKnwkNxHTqdIqSXaY8Ii1JtPQcWotGZ8ikQ1Nep/ICvNABToMN42j4HPnfdP9DkdwdDs+HNTP/vUe9gko10+mdxhsSa7b94lCe1z38d9Gszo2aO0R3snyePLji8USKIPgdjhs1nH7+/B1tkWp1qU7m6CQNsT1jpiii64pkQL43/bjK8CiLVSy2ERKHE4mo/PSXr4vDVw6f+euisKFnCu6YOmQJm83npRaHRvlMebbsBl2BMyW6ImUZX3f+zlmF/hyzlsbfM0iNOjXPgrlP7HsTHzYZtY4slWeGHnBEIUuJO/9UY7A7V99TfJ8rYzgr0YMEno+TWngOvh7WLmIScp51ErVqQ8Ah2HcnHPvUZ39FcSA/iMaPL6SR4gfREfHAhAvHx8cVRXnjHR0Xv/efKd1Ep0fxT0bmdHY2SsKUADxl5MayacjWbEzWIU+0THmo0HxJ+vns7H689573Yn7+itiDnKnFYXtzK8vYQh27rLH19+scKQtU3t5FgzWktV2M9Q1id2sL5bI14vFB9wXwReamUCapURTmDHTz2uO2Ldr0KME3OZ/edCaG6aMHUWxW0D80hA9/6EMSk33r7BnsEZ9PxqUfSJiDn7e+uYGh4WFLiytVDGbz6E4kcPHcnKLg3doeknl2kNeQbcWRapCIsYq99R10ZbpRKPSL0bm6tqFzFHRLrDpM8uX68lq4llQC4LozEOGDweZY1hPtwbX0X5sj9JH50LeosWJERualwzHcuJUwSsENB4/t2bTLzNiDZo2VvL/8eWhoQOQbBgh0cKzZkcQyP39NI0yyPRnEkjHkurvRSsRx07tuQl9hEK++9iouzl9Dk823RAnZQEuNxGoVPYV+lOvAxaVV7Faa2OPk4GQGJ4YGcdvMJA6NDSKbbIDZwOLymijvRw8fxtj0ODJ5igmb0zp/9gy+8fVv4cKFSwrQqpW66mtWkmaNjyMumujp6cbQYB+OX3cQv/Frv4RUsok4m+IbFdPOI7Sey5kQsY/Z8CZTat4ROtWwPI4/Twoc3isZBERoWUSpet3mzHFacj7ffng9M3CjqNlcgSnov3MD4w+8q0LQIDmhQT19gQ1mEkQ2s4r3SkaOhCoKOodsXAYmMATbjokNV8HhEW32zMcdEf9m8KYZN9oQLx34z/7ajvMic9UMlGUalDmyuos/k56tePHfMxtDFOwa+H7p+EWC40S8A0/5eUezNHeqUUchirnDgcpsOyQERxfcePL56GTF9lxFs0uvPcHa0nYAACAASURBVPl98mvkMT2A1zoHRiPfT/voNtM/j8Gt2yJnTZpaRUfs17NvfpaGSYThjr527uQ9iWDG7vAzX+PrHV13rkX0uJ6t+r1zp+jv93XxupXfcx5TLRChv0s/B9tqzphQaJhgH5qLPXDwveetEbqPDz70cIsfzhtOCjsPxkzJb5xh6lU5GP6dBpA/00jyexIteODZ2VndiJXV5XajsMONwsaT9jDy2DSsXAw+pKp7kK5Zq0n7bWlxESMjQzh69IgajK9cvaQMhU2+TIcubayhlIqjRFp1uaz5TN2ZLJYXF9Eo1hAr15CssqemqMxF0Q7laTQgzdJYPsimZAwx4ZSaMiINEYctrkXGHaqyCebyJd3dSdz9gXtQTxq1+8//7M/x8isv4xvf/jbOL12TZmAjEWN/sI7LqJuU6ZmpaY2h/9zHPonGVhF/+kd/jIe+8Hn83Xf+ASvFbeHNX37o8+iKp/DX/+n/xfzZS9grcrprBkevuw5r65sGXcXIFMy1nRYNK1VDHJvnJsrlutGVy6qmxbEZfI2aigmPELoK8kqmBtBh+HikpR63MDqc2LcRBRLKKhwa8UiPwYHDkIQc3FhxramQ3t8/gL7+Pp1jf1+/6lhr6+y2q2FkYkRV2EqDyhFN3Y8e9n416pJzKu5RKZ3yQqaMTgX8bGEAS5u7WFzbRi2WRK2ZELx8w+gQbpuZwsHhPmSSTZT2KlhZ20CilcTsgf36rGSO86GT2Fxfx2uvvoLHvv8DrK6uy4hvbXEApk3TJoGE+43EEhmIBDDY141/+psP4+5334JGrYp46DlgtiR2pMZJkKBiShcMSPz5acNVsZj2PwMlOigm05V6XefDYauchE2VjcH+PokSX3fkqAqYxlJjzaPjOPzhNzTAmG4y5IGC3mwX4E2UmLVEOi+LxGuSsqJjNjq8z3ciDGdKD86y9Roa5cOkYNFoigzjdYv25wUlCM8SOsc0dRDBU076aCvo0sDWpZgjp8X7m7GmV3eA3G/KwCI0bF672jziJBXsiXRlUxgMijelcKOK816oPqQ1sDocP4v2gV9UY/EavsaNiI1Yk2qFOzlzSIZW8Msds9+DdtAbbIw7MH6OBwadAJgAss+IMhjYAgAfekh4maQcI5GkCKcHI+/QpP/sQQaDLp1XGBjZfo7DmlmGxMZ0CyhUwgzwdTRLjF6HOyF3jp5FegDg1+NBhGdh7vj8uO2aYSQz9wCH/1sgbPvyp/vQ2scSyhXIJR/+xOfbNS31JvCmRTq5/SBceNaaGC3TafEfX+91LToobu75hWvaYIz0+cXF5GucRcgH1vFpd4DSFKvVJQl07epljYW4/fbbrF8mRQOcxaULF6WkvdGqo5ROIDc8iKXVVUGK+8Ym0NjjuPokzr52Gl0xqv7VRKfWpkVMtH1mOh7t+M3hUEhStONhUKSnw6xpcTHbbJiQibEHp6c7ianZfbjtnruxvLaKP/y938dPXnkFjzz2Pbx19RKubq6p94p9VQSBfGNxLfPJDGZHJ1Db2MUbL7+Cj3/qk3rf8vaG1mVidASo1HD+tdNo7rIJNyOGz7ETJ1AsluXkWT/pynWzotmGP1R4bk9oZpE3I0o6I2gSDNxG0PHwbzIUlb0AEdg4ArvvQamBmynSM2KZW0bOJBoxcX1Y1KXiOQ1zFPfnw08JJI23ofhro655UTQsGztbqDYqKAz1CU5rxgkUhRZ4FltV+GX7hUVp5ERJZ5HMsGQWV9Y2sbZVRpMK8s04snJag7h9/7Q5rURLzmBtY1syTlOTExgYGUAiQwHopHQv33zzdfzwB09geXlN+3lrm2Mi6ABYjiTl1kYo8LxpHGuVEg7PTuF3v/ZVHJrdL01Bg68z1mvC/ZJMYk9szTrmF+ZFOGL9cnVl1WjVFU48zuKGG25QIHh1YQmbu6bP2axX5bDoEOulEvI9OXzg3nvl/IxmXWvrNHL/8p5zfzOA9BqCEx0U5dfMEBjlnT1OJUlK8fNdP5TZiJxLzIw39yAZix7MuMOiAfNjSzYsoAh8vUfkP50NtI2ZCAIGV9HxuXHzmpbuvAJJGm9rmBfxKRZr09xd3NefW68/OQvOMxxfDyd/GTRlDfVq5I4MnHTUwCFSnr/3o3FNent72mQkN7L8XJUcQiDu686/u2N1R+fPgj0jRk6wmh2l4Iz85tfhEKLgwOCgPbNkxvtfg0n9nBx9sZKM9Zyx/hR1Kp5luzMzViz3emDshQw6CvV6kODOxzMtvwfRzMvrceYQO3O3dI2BAOTn6/7F7YgFKJalOhLWRoScyajmMTaJNxH7zBf+iSjv3PiE7ZhN+XwsfgjhN42fqFZV16Lzcfon6yeksPMDCE0xk2KkysVzRXjeMGkSFovttNcXg5kW38seKp4si/+l4i4KPd143/vfJ4NQbzWkkL1w9ZpgnLVGFdtJYPLYYWxu7+LimbMSVR0ZGMHdt74br7/4Gi6fuYBsCihtb+n4LDC7npkGMEoEtwM/KPvQ2PQwkTXQfC1Ko7agdb5LnTmdRKW4jkMnjuCBn/8UTp05g688/LCyhG888m28ePptXNlYRTXeQp1pMB0BDS9rEVSrrlTFcmwW95BNpCVVE0slRYVn70tPKoPebBcW5y4j3UigWeHDbnUtDkykuKtgA41iMPorv9gIzEZS2zQx1TNoTOlI7AG2yF+ZYle3sh7WiWT4SNMPk0p5b3kfeJ1co6gRpLGyXhU2Tr8TXnD8mtkvm7BpfAqFvIIXjYcIx5+YnNBDtbKxhp29XRQG+xBPc2aWjXw3bcjOWHTGpGxnEEmB9YdYCjv1GBa3S9jeqyOWIpQUQz6VxA0jQ7ht/xQODBWQTbRQqtkIkUJPHybGxuS0WqQpNeJYXV3B66+9hscf+6Gc1fb2bpDIYVGdM66MFk0Vd/3frCKV5LrG5LSOHzmEWMIamJkdbW5sqn64ML+A9a0tbFEQen1dayl2a6FXYry5tAV/zFaKpR00GjE0kECO2W91TxlWkxI3xaKmHX/yEx9HX28visVd61vi5O0g5aQsIRCb+L1ndW5A1ZqnPZII/ZTUx7TvHYrzbIz1ZWV0gVrOfWR9NEbDpxHvRPtkkXVqSW4QPTL39+gYwYh5MCxGH/dPGDki7dHQN8nromUSKhCgtmiNzqEih59s7AhbDkw/1L9cZ5T7levDY7mahxtlvtavNSEHH1oMgsG1OpNleO5c7Pwsy+L3Hnz72rdrNOFEOplVJwBWsLFX1agUPxfP1hzK88DZHWO98U57FTX2bqP8HjHLN8KU2TK3tb6OHccTHHlg7fla8D2GRpnNiwahbjOj1+XONHpv+F6WeqzFwv55oOIOvQ0hE5kJgyzd2WnNQ0OxO8N2DZTH+vTnfrXFA9LJUNGatSlPB/kBPDijMt4gRmzcdBK7DZEXH0h/CGZmZsQGZGTP+pjfRB6Djbw8Pn/HzeSq4nRcxe0dwUaMVOcXrmJybBQ33HASM/v3iY5O2GxlcQlvvvU2NlsNbKeB3ulxRePLC4vYWlnDSP8wHvr5h1DI9uKv/vLfo1ktobyzbak5oxfVRmIqyvsNVGAvHN68uAqUrL/pQWqquE7WWnHHRIBp/LtYn0AF77rzdkwc3IfnXngBX/z8F3Ds+DH87Te+jufffhPrhCYZ6fBm0CFIngSo7BTlkIgbVnaLqFUoWmuZyBIZerUa7r/nHhzZtx//+LffxOLFa0gyU2sYQ+3o8WNYWlyRtJY19NmMLDLneO50FqzLWL2ChsEcWrVma57JJPVZ3vPDbIORKu8PIVh+0Xgxc2rCivJeu3RFdjo1GoLurqzWTsYsiGrSMVMdngQCOhlOljaYw2pSfAhYb2Mdh06LwjrZ3m5k812o1KrYI8FGEGyHtSWjR9iEDMxcF4qNGLYbCayXOWfLWJ1UUBjIpnHj+Ahu3TeJfYN5ZOINFPeqWF3fQl++H5Pj4+gf7keMmnmNOFaWlvDKK6/iiSd+rDEj7AHb3NnWDCxmWbxrHDNCeJAai31D/cj3ZMUcnRwbwd5esT2/ipRcymrxQSW8pPEXqs82UdzlQNBuHDrIycWkw9s4cbJsCc+QN0XHwV6y6l4Za8uLmN03hX3TU5pgfOutt0h93us1buhohB2GdfjF6x0eyfLJN8dhEBrvRXe+25i0oU9JM+RSVE/nJus0cbqxYK3OjapHw7zniaT1Qjkpy1/vRo9/4zEdsuR5+Plp/pMbxQZneVnPjjmStvxch8EYoE83jPxMcxgG2RlzlWiBHcOdSxs2ZSAWslIRYQILj3aL5+VBLM/VbZ8ZVSOP8dj82Z0zX+OQn//OHVs7Owp9Zm6wRfgIFHVRy4NCiH++w6GecbnD13o2TNUkCrv5tUWv12B76+VsZ1qBSGO/Y8+XBaPO9HW42Y/t5+jQbzsSCE7efzY4s0P28Hvj952BZge96ThB30tyyBw/FKSx3EG3M7VQ29J1BgEEd2piDzohgZuB35NIQafDn2lkovgpnY0mznJMRF9fG57iwfnewaEBRed8jzsmOju+1jMrMhCZefF1/B2hATLKdrbZZLqL4YF+TE9P4aabb8TVq1f0oLFmdWHuIorJOLZSQIZRcyohWHDx6jUk9hr44hd/CTcdvwmPPfI9vPr801hZWtBQNA7LUjYlbnbQ11I0b9+zfkH2IGFCkgHYN0XDef999ykqLu3s4qWXXsbK0jIGmBkkmxiemcLazpYM7+ce/KyUHr7xnW/jtbOnUI43pZYhGZ9YS9OSM+zV2i0hn+tGS2PWG6juMSutSOdQSgeNBn7hwQfxvnf/DP7z//5/4aUfP4PNtU2Nv2Dt7Pj1J0QHFlymTJH0UWvcZcReLtokXTYdkxZOFpZteqboVlek4sLIyLAedDKmfOwB7xGLoak0M6g66s2Kes8c/6deYLswTJJFjGzILv1O0lhB/02NjNxkQY6IevY0LDToDBq4nuwNWV5fQblRQS7fg97BPhQrJQULpsNnWZw5X/qROqrE9DM5bNZaKCOL7QZZmmSaUaungqGuLN41NY53TY9hX1+P4OHdEinvG6byPjVpNS3Cg01rfn/llVfwgx88IVYm+3O2i5zZVtMMLDoLSu2wpYIahoSDu7sz6KFwbnXP+qjIfGNBG3HVVxnfqrm4YTAhG6a3tzZQ6O3FyetPYHtjQ9kY2KAdRjCIVZrrQX9vLwb6ChgeHsJQf5/U5nk/+I+BBpmVvH/lEpmglol4FB2NgKMQDJeQNSTT13OtiaaePX8v7y+hKsFosU5mHTW2GloajLgb9mQq1yYh8LUOablxdxie5+4lBv5ODo/TddPWZqNeg0AocgPMgMuNnxtz/sz3OQHIoDyOq2FPVlmf392dfwfjzPeuO0wntcj4heZsXlvU0TgD0Yy2GVUnW3jW4aM8HCZ0p+bZAM+Zn+XXy/fR+bmDIuxNp+VZiLMMoxCbcwqUmcCcP//ukLBnUe54fe3Y9C190oY5ZGmwxm2OGKm3fLZYu5fqvvoADUaM7hsFxFFJKRc1CK0QUUfpjsSJE7p2EUusZsYvzwL5Wi8pKePWAEgj7jhE63s5miUqAAz1TvVqER7kAhP248LyYG1p/lCb8gV3VQuHJYx5V1Em5pTbw0cOtbvbPZqjgeCXT0PmRZDy3qZExqlQsKtNWOjrFQX49jtux/79+/DGG69jbGJMfTVb69sopmN4ff4yuiZHkCCVuNGU1iDVMH7llx/G9UeuR71Uxcr8ZXzvke/g1JtvadgihTVByhN7MTTu2RrxVHBngbZV180m/OLXQrKDaKjVuhwWDRHnhXXns6izOJqKI1/I4yMf/JBmer34k5dx6sIcahzaJ1mdpuCoYqmIJEU/GfmykVNdyDGUS2wqNvZMb09BKgr9lHtKpHDl9BywV0c6FpQHWk1MTE6JQr61uanNyMuhYzJ83IbqMWBmPY4D7AwB1fwHsdtIzGAmQzYco36qrHPki+kOWgbFYmelSrX5hphwfIgJKREupKYcHxwy7wgtOlSYzpGoYRufBoffk5rOOqLqksxkWy0Uepi5EH6solSrYHVzHfnBPvT0F9Bgo27G1t6hCW5mGiRRvpMplJvAZg3YbqZQalItg1VMjoGpYSyfwy0T47hpagwTvV1Ai8Mki1hYWkWiGVemPzE9ob64OBJYWFjGSy+9hB/+8AnVCvfNzIBTtwt9edxxx+04cf1xZfGPPPKI6pbD46PI5tj/ZxCxwS9q40eNjEmOVKGaAxe9XlWNlBkr9zqluaiPyf40Bmf57i41wzODYqbNfdadM+iV94XO3RXmuY48PuW2pHjteo6BqOARuEfybjC1hxsm88X6pdoG65YtCN6NjEKn35CUkdRTzIC0I14+J6opWg+WJILYbkExooiSuUfabmw8M1S92sVSgzqFWJawDIdLKIJEqPkY0aCjgO7nyb3lmZpH63ZcOzcGYzTEDlF6RuD7yc+Pz7MQFaqK0BGE+VEemDt8ZQ7IggM/Nze+0SzH3+fZHX92Z+nn4NlmO/ukmgxHF0VGwXgQoTJE6GP1LC4WBtFGiS3+Oa7e7o6ZtkDZC+uEQfzWCBdGPHOKO20Qg1K2T0SdlmVrBhGaKLjXmowZ6uiZw5J+vz1I8b3jguK+Bp5J8fVqbWJQHejzFoTbKyV2HGBN/j2aMDkbM/YLX/6NFtl0165eE62dL6SMkzOCWOMaHB4S5OeDHgf6+vU6HtAln2hM+feBIWMYMrPignLh3Qm6shgvjFAhcX6KVMr5lY3qyem9dIT33/d+9OZ7sLTErI7KC1tiZ282anidjMLJUcTI/CN22gLmL1zG+9/zPrz7XXegVq5peuzcuTN49Nvfxu7aFsYGBxGrtZCRCndadROy16qU308lUS6WsLVu58J/dKo0Hu7AWNvgojFjoOEa3zeJq6tLyBUKmJ7drwegyL6wWgO7e2X1aZG0QFV5Kt/n09367JmxaXz2Uw/i8e9+H3/zX/4Gv/PPv4Zvf/e7mF9ZRiabkqPg+cZKTTSLFRExdOMkwmujXjiaxLrV2dTMuhWfLxoREizYKMrI2mAA1rQk7VQjRTYUuVMmmkojRTFgZkN0akY4iKG3rwf1RgW7xS3U6mUkU8wGGPHn5HA5mn5jY1MRuxkVM4SGb1sEyTVlcEDiBSna3Kw9eRa2jSFFYeKV9TXMHNyPArPzWhkt1qGqZU0t5iQmPniEeLt7elGPpVBP5bBYqmKLMGQ8pfVgi3Om2cR4bx63jgzgxNQERgp5ECTZ2FzD4sKyoup9M/sxOT0pcgrPb3lxGc8/95Kai9n/NDU9rSGeI2OjUt9ghrD/wAy++c1vqjY1OTONvoJlcGhWkU7GUK/uSbGea0KHTtFgDiYtcGpxb48gdz4HdFrsd2JQEG0OlrEgHKaM39ZQKIUmJtDBW+uA9mCo3aQSNvXYjaTuMckz4UF3A2kOQXMd2lCgQzpuCLxnyeuWntV4RB9lIzKblxILm/Ar5tj4FWWsulHmObmCBfcISToc5W4ZWYeYZAYxJjWVKMzme8kdBv/mtHYZydDHJcOtDNAaoF26KGpco/UhMjYJWRlEblJIvNaoM7Balq2ZZ1bRupY7dWWoQfXBHB0dnMHlvjYqhaQt8OWxuFb8O8sdfA4cUuT7/Z56EOIlDH12451ST4RpKYrtDs4dBQNMBcoh87UAwJyQsqcm4X8LgjWQM06VlU4t0JxGkMsSnd7QDh5XxwywvWda/J0HQUTL+L1n3NyvPk+P5xC9D+4kfX21Xg1rS/J97QQXf407dV3rr/3Wv2zxwxcXlgQJ8gOYGfEB4yKzkE66thY79HTwIeNF88uzM2ZR1BNkpuKwok4iFtdrvXhKkVveEEKMUngP/RlsxKUcEBtJ+f6bbjypuVqECSndMzd3HulUFgtb69hAA0duvxW5oT5cuHoF66trGOkbxMLlBUFpw4UhnfuRAzPIEaZZ28TOyhq2V9eRCB49nkpgt1qUBi0fqI31TYlYMgrgSyjMylEaXLSZ6X14/PHHVXBnlJxJJ3DH3XdicXMNb547i1YmKdIFp+5SLJeUWymTa/CdsYbImpgcm0C6FcfHPvQAnvrhk/jH73wH/+3v/R7+9lvfxNXlJWU5H3jf+zBWGMajX/82Vq8ugvKjPkiQYemBAwcVmbOGwvuQy+bRahI6YBBBnNlgQ+shsd4XYv3MDqiosCeqsg0jtM1uURXhQ9O4Y1c9D0FViBbqTRICYujr61bGFSOOCnNc1In0bIjHY32TFGrP1nlc/o5RMI01oUHe81qjJurt0toqRsZGUODQxQQVVVm3SqNYLgvS1DRZgm+JNOLZPDbrMaxW69hmMiNl7hiYy2VbLUzle3Hr2ACOT4xjsNArweTN1RUsLCwilcli3/4DmJqe0hRk3pP5q0vSHHziiSdQrVcxOTnVHqtD+jozj7HxMVy8cEGK9qxrscmz1ajg+mOHcHD/JHq7sygQ3uzOo69AOC+LXCanwKa724gcnQfWoDfTM6TxD9mMAg9KOwWh0NCKQDko3gsZIhkeBlBUzaehMcflETmZitIrjAikajwMwdOfghLdQLtRFhU81F8cnnLn48aJv1fAFhh9MqSBLOPOxiNqN9qqf0s7kSQEOgcz7F6L8kI84VVXFfe14jGjBsyCoY4OIJ2Wk8FYB2z3mgWyiBOG3OCZczINR16rX7M7qGj26Q7cs0iH+aIZrDsDh7ZsDRptFiWv3dGpmmrMdu5+TRardAYberYSrRO58ZbD0TxMs8F2j0ydXxlzyMp8OCV/9vd6YqH3qNZnBBg6d2WkzKSouh6YeUrFgr6gZZVW+2zv4chUiSgkLSfkpRYn8ijbM6fmiIwLHns26/tLzNuarZPvaQ9cPBt1Z6778tv/4veVaa0srygqZlTJmhZvLD+ME235kPg0Y2ZRPV3d7YnFNESEB/l3HpDyO77peQxi1+5l+To6ME3VLZdtPpX0BouCkqS/1qyrKfj4setUr7jvvg+I6fXsM8+gUq1hLxlHvSuLX/7a76CVS+Gl11/F0089jU986AH84Ls/wPTkNG676TbNPnr5heewcvUqimsbopHHGy0xCfnw5LozMmApRsC5LrRYHE0ksLiwiEsXL6tX6PDsIdx11534xV/8Ir70xS/h0qVLiLeaUq+PpVK4+a5348nnn8U6WWAaeRIz1otyY6KOzAItmhsYGFLkwcFytdIe0vGkJgr3Dw6JZIBsUjfu9pvehYMTB/DI330TO8sbiDVYN7HZRs1YS9H8wQMH5bSYXaXT3WjUCWE488rgRhufYFETHyAqrjuLkw8VmYXcPISFeX8IGUoeinRnwloJRtFFFEubyHbFUSh0y5kxUk7E7Hy8EZKBBj+LgQvrCvwb95HvC6NNx9TLt7S4IEp1td5EubonlXj1TqVbKPT3CoY7dfaMoAvWmbpzGQyOTmFxYxtXNnaxUq6hlEyhpsyiCdJHulot7CvQaQ3jyPgIBvI9wWmtWgDWk8fE1D6Mjo22ndbVywv48ZPPyGkRQZ2cnND5Cr6oW4O9iCWhWC8og73n9TJ+93d+C5/82IfQoPp20jB8zkzjkEEGPnzwSWzx6NCgNp8dZHRgtlooUqVT0QgNe2gVvUsjz+p5bkT5fr6mO9djAtYB8olG5l6w7kS/pkAQzQjc0Drk5dkUzyVaH3EoTkSbiKKEU+C9DuTwkRtKzxA8wrfjmKK9YMoAI7uz07TvICjM3/H4PuiQjsmDY0HErZahPems9q+McXBEbvDceXqG6g7BszV3IL7Wft5uJD24dkKGB3eOPHlNyZ8th1G5v/0z5CxDduMjNzyrMltIZfowEkZOyJl8huw40cPfQ/YxvzpkELZZWFDD83dn6Pedr/V6GX/HY1JFx6A98nE7tSSOmLHsiHG12Sr/MqffUT1R81Bkdlr03rP++449lUwoaOEX76PXCn1d3UfYfjeY1mHraNbN7x2K9L0T+/kvPKwhkKzbKKsK8CBPQMaNfRi1altPjgsgOjvp6jEbE0CIkB9IKISbiicm6Z+9PQwPD+vE+eGkptMweERHB0jYT6mq5tZwvhPlVBq47dZbNM6cBXEWvpnpcHrxbquJoYMHcM/HH8Dzb76O7r5enDl9Gl/4zC/g7//L32OE+nO33I5EvIHN5WWcff1NnH/jdQx25zEcFD5OnDyBS3PnUNsrIk2lpEZNk1WpMl4qVbCxsYOV1TX8zF3vwR133CHY9H/+iz/D2tqqzp87Ltvbg7vvfR9+/OIL2CwXqbakYjmzIakkCKtPKbMj3EO4kCwzGmKqzscapkLANcr39ZrYLtP3ZhytUgPNUk1yTs1qKIqGMfZ8iGYPHEJPVx57ZYrnUrNRj6CcJDMtMw4mksksmVG89WdZPWl321oNiH8T9iUka5AJKfEGWfGhYo1xZ3cFiBF+qiLXbf1CJEb4g8Im5uHhwTY1mHU1Bj3Rh13aYom42inWVlfEjCuWK1hYWsLA8JDGc6RyScTScQyODODClUsiNkhkNZlCtqeAqxs7WNypYJtYPJt2mak063JY+RgwXejFHdMTODQ8iP5eOq0GttbXJDuWzfVgbGIcQyPD6vljBnrx4hU89eNn8OzTz2g/cu+yuVgGk8hCeHg1hZh0+xYkNZOI1/GrX/4CPvPgxwUTUt+CKhUqEEuBoo4eBjWhqdMMTwe/d2xfD60Yb1TRMKfGv3HdTAPQgg4+VwZ3sck0iXxPQWgAjacbNd5sd2IOTXFHUGXfYqiOUYzWhfhahwjdMbkxaR87RL9ubNRPFuA6HtfJCJ6t8WcGqx70upFzhp4bU3e2Gj0faPie3fAYzox0Ix6tmbkhVsYUphO7YdN1hz4qN74Oe/L47mw9kHbnYxmNGUiHuDyzcdq8BxC+Vu7AKXzd0kNomYX3iJmTMdk1VzDX5wcBYycveDbBz+U/3hOHLi2r7dR2+Jms8/JznODizsrRnz45hQAAIABJREFUMK87ud0VXBtEzfk77YFYQrCtnFbKsn+/59G19IBL6xMR3XYn79ks4UEPkOVgRebw+X22rp4d++f4e7UXgoRetIbZPnZEdV7o0Ec+9fmWnFPKNhqNGD+cToe/78nnxU6jg2Ek7V7QFsJGTzMD4c9cLIcQuIB8PQcW8n9SgRn1sl7A6N6idCv88h874nkMOi1G7nfd+W6cOH6dyetU9/Doo49ib6+GnWYd+06ewPT1x/GPT/wImXyXmGEf/MDP4onv/1CsnPs/cD/FwbG3vYXBbA6P/cM3UdzakqoCxVsffvhX8PyzT+Ptl19GQVL9VFrgQhMOi6PRSuLJp57Fb3/1a3j/B96Pr//dN/Cf/+//pIZURZDJBI6evB7btT1cXlpAM5HQOHsWy7nB6LC4Tgzh08xewsjo7kLeNhq79smQqjckRpxijYLNyNU6sq00uuIZrFxeBOiUKKQaprvSKdbrLQz2D2F8dAJ7ZRbaOXBPynBScNDocmrTKXKyqIlRqRkza2YkvZv3g9/zM2Ug0iauykhMqgLKtOOo1nZRrxVRb5bQ1096fhr1mmHzDHJ6eqyHiCxIH/6pNobAUHO2l9cv2CTMrA5gYFNEfqBfo0oOHzsMck7mLs1hc5szyTJI5bJgm1QjmcZmtYX57TKq6RyqJNUwOGjWkY81UYjHMN3Xi3dPT2H/YD96811i8JEwwtpkJtOFsclxDA4NaW9x782dvygSxvPPPy+HMzgwiK3NbTl6Gb2m4fBUUNBQvSoV3WOINSv4/Od+Dg997tNiLSbYGkBFDCm3GyTCVgODbgKMpr1g95FrzS8aLxsKadThDm07oWeKdUA3MAZHkf3JjM5khRxea8Mm7G8jSzRk14R6HKJyKMcjcDnGMJ7DDabXLTyajcIyTqZwOM0/26/FjZzDSIRXWUNxQ+jPOI/J/eC/b0Ngmv1lTcd0wCrUS3MvLnYmv3hs/zzPdngNWnG1fjDgLAl29s9xaM/P651zsUzfkF/uLPm/OwwPurj2ns14JhqF37Q2zADZmhNGxnhNyQI7Mt+sMZsZuUFx1pPqzibqMJ2hS/vLv9NhkojD13QYiHttspIHBQ77UgKPe5brz23H69CzFwgVfj0G2VpTuWd97uSjgY/vGQVOVduTnmF5AKJzCE7H30uwmpmWr61n3u6M+Xs1sge/weDDX2u2M8yFC8GEX4ec1t33frTFGzU+ZtqBhHVocJzSzoeedSr+zrFg94C8iZyy6qxCRZnqzbG0fmpqShmZ90h4dM4bQudo03StQZKit4wMrdbXxHvfc7eyLVKyGYl999HvYXR0Am/MXcDE8SO45d578L2nfoxcXx7Hjx/D4f0H8cqLP0GiGcORI0dR6O1GZWsTE70FbF2Zx/nTp7C0ugi2cvyzr30V85cu4clHvoMe3dA6Wglo3EXv4BjqsTT+9uvfwXUnbsDY2IQgpKuXLyvzoNMbGOxHuiuHDapT9OTQNzKiLIq6eNTe4+gRbhym9drApKQHtXLCfYzJd1Y3glxqS9T9bL5bDmp2aha/+tAv49/9j/8Wy5fmUd4ta4MqQpOaeArdXXmMDI6jUWfQQNVyPoDiBVnEnbLeHN9UHq0TelVvC3dpzIqxrAcSjhoeGRGUZAYpqUyI0G2tVkKzVUY8UUVXdwLZHGdq8YFrSJ6J9TE2mXNTEV5mduSN6mxWZ53UFBmS+jxmasx2amR9Up4pnUSdKg3dGQyMDeLK/GUksxmRC3r6B1BsUDk/haWdCnZbcZSSaTTVj9NEullHXxIoJICZvgJunhjFzMCA6o4xOq2tLbVU9PT2YXh0JNTceB5FnD17XlOLn3vuedV9bHp3XUGS72cVkxsN/a5cqiAZJ5RXwy9+/rP4zGc+iVp5F/VqSSrcUUNGSjPrjsLnVdw2c8DnhuvgqjIW0RtU44MF9b1IAlbQd+PJ+8Y1r7PlIRAIovCQy/hE4Tn+zjMk0csjDchkcdJBMHjh+UYdgmcfnnF4duIiryLxhCkFUcPrWQrfHyU6RNeGSAMdVBRydIPkjomfRyPPIbCs/TgyY5vc5Lx6+/q0tvWyjT1yx8ZM0LNHv16HnZi9k1nrmSc/zzMWHouGncfyLNaNKK/FAwW/J57N+PoysNb6BFiQn833EYngvucx00krs5AQQnTHjb/VnzlHJijchOZedyKx0JLg0KkFQGb0/brdeTnVXc6FzOLABOWz7Vk0X+uBRzL9zhEzvjZ8f7SupLUM2ZR/lkOvun9kaAd1FF6Lt734Z/k98ewyGuiQdathnpFmdM/G/LM8iJLved8HP9XiyQ0ODOlh4gLTo/OgNEIsQg8MDirzIhRIg/TWW29psfh6frF50madWKTCf7yB/DudFplp3EyECknAoHOkYaBDXFxcMGw2TOtkMzENLp3WoYOzWF1dkrM4dfo0BvtHwE+cL27jY198CMn+Aso1m5B87swZ7J+YFsOwu6sHQ30FzF+4gAx7G1bX8fpLL2lC8dDwIL72td/GhVNv4eUnn0Q+EZdOXa21ByQyyA+ModxK4f/5//4eK5u7KJZovKvKjlhgH2IkT0p1Mo6dvT3kCnl85bd+C739/Xjquefw2htv4fLCggqk6rDQ1F9KEZHW3iMiRqLWwHvuvAvf+LuvY3xqCtdWltSMXCqWMT06gcNTB/HcD59Gq1RDmTO1eCzKX2g4XhqpRAZHDx0HWl3Yq9A5iTmhe6GJnwlzWOy5IuSqoX0JRvSW1br2IjeXWJLxOEZHR7EeWImMDgE+SFXE4g1lWbFW6f9n672DLD+vK7HzcurXr3OY3DOYATAzwBAAiUiAYBIlBjATDCDBLFESFW3KtU7/rMtlbdW6XPb+o7VXWtXKLltU4FoiwAiSIDBIRAYm5+6e7umeTi9n1zn3u69/hNVVUz3d/d7v/cL33XDuuedieISzsCpIJpiNUY0/Lxahb2A3AFwjJiljkKBDA3KiobepXKnJyZM5RngwmU0S6USr30ZG9dEEkEqjkUhivd7GRqePRjyFVjIj1QxBg8qy+hjqt3FwehK37dqBXRQLzuXRadZ1bVx3pdFxzV4jezGfz2BzYw0nT5zGj374BF599fUBTZrSWCRTqPenYb1YvG+8znqtrkwrjhb+9I9/H+958D45LCawHCnDjesNv1J7oOZkUCInYYQ9MdzUHkF7xmGGybTmPEKncea9d+dAI+5N2iTCOMziUS/vvwxFkHRyQ8aM2wND7k13dtG+Kb7W0BFS2w2S9IzC6zhvzboGx3/LWHc3MO4kXBKJx/cCuxtiN6DuIHlufFb8zFSARP362C/lCI9lpZYpWhCwXWehFqHqXuWy3dVgBPl/ZSLKcuz1bmA9+41Cde6sOVXdnSvfw2vgd884/TuPxZYZd3g04J6xUoLN74sy98HYGcsk/Fk4bOyf55kTz53iAe6g7H5Z2Tx6bl6rFJM30oxrrHf2SVqt0N+jQJYkmFCL8/OKZlF8ja8FZWhB+smvw++F9r3mzhn8qtcSgpRWpmVN7pj5Gn+WHgzRd1Dn0YMbIW+htuf3Lvo8Yx/6xCN9Fvf5RuL/xPb5ZjIB+X8pv4sBx0ZOu9GkqzslUZgr2TPhQXFyseo+ATtlhEFYjQuKo+1Z/6JRo3O8fPmS1XQEI9axsb4mI0YI5+133IYsmXhs8EvGMH9lHq0OsNFqYrGyhbt+433YdfhGnL14HhOTE3j11Vdxy82HRce9lRnSxCSunDsLkpR/9YsnsXj+PIbyGczN7cMHf/P9OP3661i5fAFFjvNOx9Dq1BHP5JAfmcRGrYMfPXkcLaovVGqoVuqolavIpVOYmhxFNhvHnrk92CiXUa418Cff+Y5IGC+88ipOXbiIV068iXgmjTZ6aFLNgRTTrS0cmrsBc9M7sXtiGr/13vfjv/2v/xt84YuP4Hs/fByvnjwhWnOTI0s2aygm82hu1FT7UkNgMoUm646FETHI5vYcxOjYLqxdpzK4Ud1dN5AzoagsThjOB8BRmoj3kQbVJtV2NeySC5kWllnT0lIY/hlLq+eLD5x6g8y0ut0KRsepCF6X0/KFyDXDqcJcF1euXBEBwRe7aw5a83rOGrXrFVSqFZRrVRsoWshidtcsWoQyqSrOlodOD2peTaaxhQRWqzVUCHVwXIerHvTaKMb6GI71MIwODsxMmdMaHdUstQZH1kjxo4FiaRQzO3fo8zPZJDbWV/HaKyfwg8d+gpOnT5nDDwMfi8UhDSClcsU64WA6j3RadcBYrIsbD+6X09q7ewYxDW40arlEWoP0USJIHHmvEu/NULEgUgf3ipOa+HvuK/5OzMAAV2mwZNxqD/zHDcyNTAaoAgRCOxoGakK9NiHZapdUi6fDlDAsIc7ALvP96kbfnZPTvxlgynlxvlzNVMVp1AxdMWKIZzzKruLGbORxpEUYIEuj9W8ro1sGt81KM4dHe7E9g8lHiHghn9cQjeZJzPJyA8+Lhtkp4rw3IhqELMfn1LmxpC2z9zAGyqg1hevTWZl+Xzyz4PUINud95BRkNs+HmXMeVLiD4Gs826017Z6pRJJKmUyTkAsbDOkZjB+LgbnbSM+Oea7+f3+PBYSW9bjhdhUQr/t5IKD2Ayp5BkKLOT4TyuVgUv7sGbVnYITmo0GJr0EPwhREKBOnyPa2bmQ0o+fnZVOmFTmAjoMMHM+NxzR4kD2cLDcTsjQBZVNAsfvDn60OaI6OaAWDPVt3HGprDi/2/g9/pj85Mal+Hv7RWYB0WropmbR6AsTekWG0OUG8GIcLGdHSIAifDCwSwmF0RlS54OsJG5KQwCI9f28P3uZcKWPr9UV0yBeyusk3HroBxaE8ZmYnZXyXl6/h8uUFXFy5hj5nF81OoplKoMm5T2wsFNGD3/vYuWOXMhnUm+hUqnjpyV+itbUl0gXt7a1HbkazWkZjax3FTAoxQTFxjcHIjIxh4foGLl1dwR133Y077rgTF86ex7NPHcfFM2cxPlJEYTgpZYyRiQnNfvrWt78NxFP4yS9+gfOLizhBcV+SOxjFhEEXZAaODZVQSufQb7RQiKVw5vRp3H3PfXj+tZexWt7SWJdd0zOYm5nD8Z8+ieZGBUmQXCHdBwnDsmcjnxvGcGEUU9MH0O96lmXK1Fy4nP5cLDGrMKfFxdLuENIzgobDIrxnrEeZ1pstCuHQ6pHiQiVBg6ytFhqtdWTSHOrImov1cFAHUVN3+1bLZEBCo++pPZ85N+KOHTuVZbOmecMNN6hbn85ibX1VNPNd+3aiS8mcYkHOvtFhj0cCtX4Ci802NlsdNNkcy8+if+n2kEYPwzGgGOuilARu3LkDt8xMYbZE6a0ktjbW1Thd58id8Uns2rNbg0UZmTPTeuWlN/DDHzyBS5cv24DPQFoR8y+bUYCya2oKjXoVhUxGo2HIoJydmcR73nW/YMJMmhs6IeiXNRiNM6G4bZyFbosyPUuSaklo7HVDuV0TMMkbd/bcE/k898H2xFzvMZLxC4xARc0iMFmtTLCaVCbIXiyIBenZhkfQbhB8DXh064bDI3qvQ3ktImrclSV1+gPxXp9K7Ebb4UG+xxxYS2iD19+IOrAG+1bHwmtQTVVitKaUYIbah7e6FuD2pAEnF3nm5Rm+G2J3tDLWIdPyDNKzIX6GZ03RjKolFXzrIeO5eBDhjp+/82vuxQx29FYE2joaZ7bpuKMa1PAC1Ov3w9mSAygvtCB4VkLY2p2WZdWmRWis4MLAySrzCTqFFhDZPdTaaJCVaG0Lfm804iYygJM2wLMgdzQMYgzK4wgeyyb5OV5XdMdLopLfC6vbmSLG9ho3FC76zD3bdmfsr3XokD97Brxdi+sg9uFPfrGfzXD4WEcZEBe+HIyGMeYkCMomWRozLjbWp/hg+Fr+Yw1Mmnx5o1R7UZG/E6YexDH5YFyzkMfnhN3du3ZhdWVFzqo0XMLKNTbYWlR38OAcDh7YL4iLNRAOizx9+gJqMWAz1sfQ7h3osqerR14eKaTMIkwlOpfK4oF3PiAViuNPPIHa6iqG0xmM5vK4euEyupxUjB5y6ThKxbzS3mw6S1kAJDj4kpNPOZDwk5/Ghz74QVTWN9GtVnD53EVWjfDy68/i7PkzeOijn8Azx5/DRz/+SSTTOfzNd7+LlXIFr108jxqLreqd6StqJ9xFY8t/1bVNVFY3pTdH6ImskboMDPDAPffgYx/4CP7Dv/v3WL64gLWVNdWsJIIZZ4Gb6hVF5NJDGC7txPjYtPrHpAbQ74iNybTcDAmNp3XIi4TRN9qxR2LMtsTyrDVk5PhcKbrLTI7pvaIh6jD2OTV3Fc0WR3jUsHv3FMrlLayurmO4OIItEidIJJGupBVXTRaKor1pHDhwQOfCQIhq65/59Gfw9//wt1hdX8WNh29Ap9/C6QvnkCrkUGm20e1TGDeN5WoLi+0uGhyJwg3ITCbeR5wFavRRZFN0r43RdBI379mNYztnMFUkagBsrK0q0KnU6hgZHce+/XOYmByV3VpfW8ULz76Cn/30l5hfXESPkSjXj6YEx1HMZzA1WsJnP/EJjBSHMD4ygtGRohRFWLsoZExlgnJXEpqNhaZgwlZUtA/zoHwPSWG9adMTxCwNSgheH6Gh9h4mQSyaBG6UeTemoknHjMDh2YDD8Zb5mMFxI+XkAa8X0Zi7EfQsxSN0vpbn4s7GMx7PUjz6deOrLCzMqvqXWIKCiyKkBGk5hhYMc44MkGy9eNZjaycnGyMl6Jg1Wzuxy+63xIVkYxySdqSH10Yb5BmAOwCeiwfZRCsISbvB98zAnYeC7pDl6W8+LiXUurxswmfwa/UcPrMgmxTNaJW9RepKvI9m7Fk7C7p7EVFqfw7+3LfrQKYB61lfdBijE0d4nbK9fZO3cufjGSQTO+5Bz2xUi4OJFlhNcFvtPXofTKjAnB/7FD2LjrY86F6HKRlaG5rybpmkB0ee4Lhjcqfoa8ozMg+ynP/gjt6vQ/edlHdGwEOFoj6ED80nGOvh5nMaWcDGX28gpiIGFwiL3HwIdE40fvzHDyWsSCdF58QPZ/1KuG+7IzahFxTJtiH+TNULNh1Tsr9a2xJ+f+zYEdx69AgWFq9gdnZa9Ynz5y9jtVbHtXYdpX17lGn1kpxbxQjMi9ZJzQk6etMtSCGBM6+/ga1ry0hxhHetjvLyKpJqBmS0xnNPo5AbRiqek/EamhjD4dvfhqvLS/jIQw/hwXfejxT7dTa3MFIoYHZ2Cj/9xeN46ukncfttb8dTTz2Dz33+UTWwfv+nT+Cl06dxenEB690musR1u6LwCD4UDb5H1lsM1bWt0BzMiDqNWquBbCaFLmspG1WsX72ObD+JRJ99DGxUjaOvvq8EMqk80okhZHIjmJrcaezLJifodmUc2eXODMhgHVPHILTEWpctCmNb+XgKss74LKh0TidKKIDnyrlGJC10exw/vop2ew3d3hbm5nZga6ssFuLE+DS2tjbQajdCM3pBz90jd64ZY532TSGl08VNhw7i2soSYok+vv7bj+Id99yBJ595Go/9+Me4sLiMeLqIdjeJq+UmLjJY4lgO1uRkuPvIxoGheAxD/S5ynTZGMykc3T+Hw9PjGCcJA31srl8X3Ekpp8mpGezdv1fTAshevLa8hBeeeQnHf/krXF5coOikFORzRQZtTQUyu6cn8aff/l1MjYwipba7DlJi6LWRSpqqwubmeqhD2ZBHm9XEIMWMMY2cjfupa66ZQ1ieQXnEb4xNH83hMMh235YV+001g6xG7hOSZxxy8tYJGjCPvB3m4Z52ZyaYjMadAytDvWJQgwjK8W7seGw30n4sdxQyKDEbZBitzfHvNCpS9QiQnDsaZpqeLXBdssXGnYUFUUYq4LHJJCMy4BG4GTZXCrNeLo/AXSzaRt9YXZHrjf8XUSyoh/DcKMrsDdhef3LxXc+Q+B7PBjrN7d4hJ3vwOO60fI3zXlGD1IOIbRiPVG7bc56V8T3msLanTzsU6lmtG3Sek94bJlNsBxt2DDfwfr7KHBW4GOTnz0PPoNeX+o2fm5iXCRoCay52SNRHGGnddA2idufDU+bPHsT485TDFEfGgiweT0IEoafLrnlbLd+RGH/+PE40IPJMlu/Zzk6tFUEO8hOf+0afD4GGim+0znxjpyiiY1Njr6tInA2qggKHSzJyHC5IiI/Fa48aGU1zeB2Px8XDDInvzRdy2FzfENPMR0Kz4ErGIJ0WJZ34IK9fX1GUeddd78BNhw7h/Pmz2H9gvxqRz52/gIWNDSxUypi77RgOHbtVJIbT589orLlqDxVOU67jxv034djho2jVa1hbvorVK/O4cuo0miQbsD6QiKHerCKTyyAZS8tpVdodTO/dg9vuvgdvnnoDn/roR1FIJ9DY2sCLTz+Nud27cd999+Gxn/4Qq+V1lOsNVMpVfOnTj2hI43f/3/+MX7z8KyxVt6TYQNFaj/xYz9BoE66SZgf9eks6hISVGt0O8qWisYcaLWwuryFR7yHJXi4OtqTWe4KFetMsG8qXIAGjfh7F4VGMjhpRRht5MHc36AAS0xYuTZaeDbYjY4+wFtf45uaGjQYgnZVjLJJkvCWRyRVFPKhUOeSzgVqNsG4ShaE4sjmTWOLzZ2O207d5DlK/iCfV+0HCx9T0lOokEkgm7JVlfWgTGfUApvCxT3wQDz/8cRSG0nj5zTfxV9/9e5ycX8P1egzL7T42eE9EJSek1NVzyzO4oBpGp6V/M0NDclr7x4cxWsgJHqM+I50W4cHde/dgx64dYqOx5jF/5QqePf48nnv+FSwsXVWGlRnKg/02bKzOphKYHSvJae2dmUKOhW3q8rVojDvSD7S5YkYKILyaFUNyWxqIG93aNSyy576SYnggCEShESIdlPYZ1K5C0yjhW+vX4iVZczE/i0bbdD/JsuPxt2EbQVhB8YTv0YRan8ZNtX1O+ZXYr9VuXB2BASWDjeh5eVRsWct2Hw+vM5kwOSA1o0v13Uk/lBGjSKsZZZc2IlsxWrsxuTGrN0mGSqzAvuyK2uQFCVpmyeNzXfGzzHBxmKGpNVA5RXUX9S/ZfDF31MpAg86i1l+bDFiruSmjDfUwf048Pz8WzysZo2iuqbNHCQw8D3dug5q+RCGMos7PNMfNNgkf8Gj1JWYuRI+kNB9miw3qbkHlgs+Ldpd7ke9hG41oVhoHRoFvqrVvU/YNJmbbhTkUjRpSYG7BqSDUJgPPmtXHQwbL8+O9tz1v5C1zUFTDSQyIOQNd0dDIHUUKPNFx9h//pvUShn7ykObc7Pg8NlVxZGvY/hMZBurZlp+HZ7M6qbBvFCjc//5P9Mnw4gXRyfAhEPLjg+QD3tzaQrvZkFCrFx15Ehxx70103p/D/qso68WzMY474cgS1rP4d44w4f+pN0gyAOsqw0Vma+zvodZcHh/58IdxYG6/JJwIG6ytXceV+cuYX72O5VYDn/3tb2Jm3z6sV7bw/ccek2Pjsa9vbGDvnjnceeztWFla0gZt1Ss49cqruHLyhOYufei978O1xXmcPXdG9PSpyRlJINX7SUzs2ouT5y9geWkBt950EJlYBwvnT6NeKaPd6GD3vn3ox5Oo9Lu4Vqsgm8zgA+98EO9/8EH87Pgv8aPnn8Jqo4oeobU2F1gc1WYDzXoNu2ZmMD08gmS7i0998CP467/8KxRHx3BpeRFr9QoyuTxu2HsA777nfnzv//wuFs5ewfrSGtJpRsasHSWRTqSlCo4uabhZxJMZHDiwX87aC+PEx4iDD6CSZFKBQ5YGneZfgUZSrE9mSayDMHhghEvF83gyi1JpSjWyVmtTRIxedwv9fhXZXAL5IhUJrGG1SapvYVhTYJevGjOUG4zZG+uTZJ4y05ZDJW7Xa4oyzxogs5Nbj96Ib371C7jl1oM4dfEcnj15Fn/z+JM4ea2OjXgKdUWCMSRYN0MXBWY5FPCN9ZEiVN1uYc9ICUfm5rB3oojhfE4Z7PXr61haXlbv3NzcXkxOT+geUAn/3JnzeOr4s3j1jTexvrUlfcgCG4KptNFpIpNIYGp0GP/qT7+NXVPjHIONGBXvO6YRJ+cjpXDOVLJgz2EQGdMAJ/lm42u9cd/hPo8iZUCCk/KMiJuV9GhrOLa+I4+EM5SJEtvPZqgZHMj6chBWDjRuZUXdthpb+X41BdN5punw0hIMIOTvhfmAvOmUvabgNRzLFKyviH8z5l1Hc6GIWot8EQgfzPposFwBwQVqmd35OvDahtCXAMd5NM/v1OhUW0Ygc8m5hhl3vF+8Fr7Pa+4e+UfrUQ5TeQ1eNHbiHcGIe3TvTsk/y+81PzOfyQ8coGeOPj3aAnxzfvxqhgCV94L3iDbNIF3TV4zCo9KEDOSDKPzl5+KZk5656OBB4Nt7rsKYH687euYuR6WMfXvWmZ8fIUXP5JQJcVhpvS4ugJxWmAysQMWoMwoi6A69fYFtJA67emDA1xtEaciAZ/9ythE1C78mu6E2fyaa1bMdJ5q5epbmmZ7/TRnZJz7/jT4dEplWdDrcXPz/zMyMToYQEk/a5Zp8s7EZmAdwiMDTcW9KpkNzj0kGItNFLlr+nccltFgpV1CrVDUqo1ImBZ4TZDkmIoPf/MAHsG/P3sHk48WFBaxvrKHSaePNhQV87lu/g58996xGWzCbe+/73qfiMB1YOpvDwx/7FFaXlqSsfdvRo8gngJePP4PG9TU88qlP4eTrr+Gf/uk/y+gee/uduLZZwaXFVfRSWfz457/A0FAOyX4b3eomYi1SvoGJ8QmMjU9geLiEcr+LVUrKZDP42ue/iDuP3Y4nnnoSP3zul1gqb7LlCrXNqgZI8gFxoXAq8ZFDN2F2dAK/cd+9+O//u3+Nz3z+8/inH/8AT734PArDJezZuQuf/ein8IN/+Cecff00rl1ZRjpFMgRx4gRSmTxymTz6XSopMDJOiIhy5PBRGbALFy+KaWhRJA1IVrStAAAgAElEQVSeLaThUkmZspyWFnZMRALCf9wYfKErCbBZOZZgF38PrXYZXeoPJtuivBfyaSQz3KgdGW3Wtja2qhKMpcFSw6CkYoDicEHGhr9jIJQtsEengW6fGaHVICk8e+edb8MD775HNcqfPv8ynjxxARfWGqjEM2iSURjrIdXrIBePoZhJIEuhTxaF2XLQ7WDf5AQOz+3B3olRFDIpMUiXl1ekuJEfKuDAgTmMT47LsFfKNfVo/fLpZ/D6yVNokfXW7WBopIRu35Svc+kEJop5/Nkf/h72zUyhUysjSYJGzqLoARyjcR8WWbqR5r3mHmHmxd87XMI9xvXvhmMAfYRNL4gpGCWHfcxQWkO4nCRIuzaxXGUowekQemNwxs9y56njdWzgoo4XmICePdFhubGzeU3UlbRzeGuEa47MyBBuqAnLuViuGzA/Jzm9RFwwte5NvamgSA4p9Ba5sY4SHATZNRqgDinvn8ZRBMjJMx23KeYMrK+Q98d7yDyz9evgZ/I1xlC0hlqvy/B9TmN3Z+wOnu9hHTr6eQMmZHjm0V409mcq2OBkYrWVsAZlyhbca9uZrb3OMxJfH2+thfl5aw2IbGXBBF/He6sG4sByjF5PnhMXQi3J77FBhTZmiM9jUBtjTVEsvuCoQjbN46tvjessqNFzT+fSQU4u3Dd/7rZ2zWn52jHI22qbUYclpxdUgjwQkIMSZc2+fP37vffjOqQde+Rrf9Cnp6016tp4/gY6IzaH0vnQYTl04KK6jKTpqXkD+BofbeKLxXFLL6gNl4q6IBIw/CZT549elzTpamVLTXfcpIQ03nnfvSJq3HzzzYKWTp88hatXF7DZamKhWsEnvvwlPPbzX6iwylT24YcfVjr7b//t/yy22m9/87fx0q9ewFAhi5vm9uPGPbvw/X/8O2S7Mdz/9ndg/uJ5PHP8acE8N992G9YabRx/4WUcu+NO/NVf/40U5o8dPojhdByxTguLC/OC5maoWt7rYWrvHixurGP52gq++rlH8PbbbsdzL76Ax375MyxurKHFUlbD9A53TE3LMF64cF4yU/VyBXumd+DVl1/FjUeO4uLVBdR6VLjPIEuIaauJ2uq6alupPmnIpI1wIRFUTiGTzSEZy6DfJjuQG7eDw0ePYmxsXEoPdFYdYduWbUlKJpeSUgZVTMjG5MLkfWYNh31oNL+S82q3US7X1BhNOK5e36DWOnKZPkojHJ9B6IL0+bjkn/gsr19nYEN2UYAY+hxDMyS5GcohHTt2DK+88oqYSvUmZZL4WYQR2ScCzOyYwvDkKPYePoIfPvsCzqxuodJPo5XJoZPi4M4OMtR8pKIJP5dGo91CjHXWRAyHdszipn27sXN0GGkJi5Kleh2r16+jNDKCvfv3aORNLJHExuYmTp04rfaEE+fO63rZ6FwoDsmB0bgSwhzNpfEn3/omDu3dCbTqyHJeUxiUOcD0VUe16NMdi7KTIC7L3zmV3OtDvikdYvH95lkx/y4jEmjWPniRz0diqGFGmhtxCuvGmSE2TeGE5+YMOj4TZnEOFUmhg4xGZrqigJtB8Vlb0oALjsJrRr6PTaQ1NnAOGs8UqMye4XuNg3uKup5eN2K9levO51DxmMyWBCsGp+qGVP054XcSGCZsGGSIbM6aQa3KbiiDVq3JBrnyijst/t1qgRZUWFa3TQjxz/Zz9gzLs0wLALap6vw9X+u1RUX8oXeLf2s0zCm40fYanAILKalvw2+eRXgW5OuHx7TP2J6uLodANE2MUMvivHXCSRRu3A0Jg+bkeSbI8/V2Bb/WQRYThLy1PuQZrCTkzoR8BlkBzeZjrdXqZH5v+Tr/2a7Xx5iYqo4/Ww+UfO2zrk1mpf9dzpQqPuEr6qzcf3iAoMDuI5/8Up8Ohx3mYntl0ti5Y4ewRzYR+0XQY3LjUeWC3zlefGtzUx/MhmGnt/KgXtR06MHqGQ1FmlxUvPl8HSHGoYKNY19ZWVbdipuQ6e3cvr04euSwakjsBTr+1NNYXLyCaq+HtV4HH/vSF3HyyhVF7KypPfjAu4Tv/4f//S+xa/dezU46efJNHDp0EHtnpnHujdfx5ou/wsHdu7Fnckbw4Ob1NT3k2f0HUOsDb545j/sfeDf+4t//HxrK9+1vfh0H9u7ALTffiNdfexU/+ekTWFy4KjFe5HO4+Y634adP/ALf/MrXkEmmsLxyDU88+zSWNzfR5bj5QhFHDhzE3J69OH/5Iv7he9+T82ffF5UoWPtJpDMYGh1BMp+T4RniKJJKA42VTTTWyhhKFzjjVDAjlw5j72Qqg2ymgHiHbQRBegkx3H77Hchlh3DmzFlNpOADbzasoTgplQyTlmLTOJ0KNzGfTbfNIjI3uemRsc6n+UvtOjY2Vi3TSvdRHCY0xvpXXQ5raLhgpJ0q9RrX9UyZUTB6o8G4urQgp8XA4+TJk5orZoLCfTmARLyH7FABI1MTWG000Uinsd6PY42TndkrxibibAIp9DAUB4qpBPLchKyBtBpItJqYyGVw89w+HKC24FBe87WoQL+yuob1jXUNJd07tw/F4SF0+j2srG7gzVOn8cbZc7i0OK9sn2jF0FBRAVCjVkMmlcBYPofv/N5v49ihA0j12mKA+lBAd1DszaJj4Jp2uEobMzRKOpuW+4D7xOF17ik3mjK+HKoZDKvXZcz4GTQ6wP319Mxg+/EY5LmD8QwsGuG6I/PXyDYl7P0MvtwY8Gc6Cz8vvo/72BtS3Xk6XOODGt1QufNlEJRiG0nQO+T1MNPiPmdtVc3vcZv84IwyZxF6MOB2Y1CjCjR/d0DRDIusNY/4PRP0gMDYsFbnMqdjzdZvzcbc0Xh/mmdtZOTSrvn58PwsSDGI1KFeOx/LfBUMBEUTzzDotMxRbOtJDoITwZ5BGCAEQBawWLbKPdWska5u9peBPSXTGIBYE7Fl9l5bY8bN1/BnEtrseVpDtWfyevahz2/gPJj9Rcax6F6TGctMtWW1VFLefQ270+bn2HXbc9h27taDGIX1BhlXgAd/LYBL/P+HmlrGanVGfvn/Y5999Ft99tcwg6K/9YiHJ8cIig94YnxSJ0PY0B8gb/T6GustJsJKtQzHWFkPs/TaIjO+t1Itq46lOgglTaiawVHmjH43qIyxGIqL7HZPY9/ePYIImeURMvzRj34EFqyXNzcwXyvjXR/5MPYfOYJGqy0yBJk+nWYX589dwPX1DbQQKOTvvA8Lly7ileefR7deQ3NrE8leH41KWf0go6URTMzOYmLHTo1mP3bsbfh//u/vYmyoiK8++iXsmZ3CO+64DeNjo/irv/5rnDhxAp1GA5udJm658+147Ec/wc2HblK2wnrB/Mo1lFmw53LqxnDnLcfwwrPPYOHaEtIFzqmilh0x6iTWNzaN5ksjRDJAMoXDNxzEN7/wBfxff/Gf8OYLr4pFSOdGC9ZngT2MGMimC+i1ma1QwSGDWrOFfXsPoDQ8guXlVZA5zIyLjlxQhYY8klGYMpiLGUs6raZuI1J0lPUSi48nmHmQVNBEvV5Gu1tDPpvAcImRHl0nISvKzlghfnTMRJH5zLWxGg1BjtfXKLZrm4oBi0sJMaOk+yWBID82itTIKOrZLEio34zFwRnAMU6cJr2djo309hTJF3GkmGG1Gqoxpftd7Bwdwc3792HnxBhGs1mkuNYqNSxcXdYoltnZGUzPTqs+2+z3sby6hjdPnsbJyxdxbX1NwReRCTpbqqdT6odl6aFUAn/w1Udx15GbMZKjSLCxsgbQoKJsagtaPYvX6HJVfMbeWMzfvZUk4PCQOww/pgeI3CO+bwjdscdv8LeY1TfMWWzDMQ7buUN1mMuNqDIW1mFoUGkIgi4ir8mNB+FdHtv3vkfkFgBbDYf/DOIzg+pOyz7XanCEq51pKGdI/T3qIkZGjPAzeByP6gfnENhnPA+XjhPzj42zIWtyAy02XRiz4VmLX6dH8Z45mqHuDIaX8viO+HgQEM0I7Jka49Ejfzt/q/hEHadBvdtzqQjF8csZjQpSJFkXsjPVk0xWK3pNnmH9esbG/WONu2643TnIiLOXNiiyODTMmpmd93aflD1DWy/b2VRf8klaSLYKfg014GcSIfJn7PMQHbL1e+g0fr9PFiSYY3TH7jCsnBjtXVAmcadGeNDXm//OyS4eEHnwIcq7p6ccKyLPHqITbw6N9ayZjIbn1mO3Bgp7FqvXV2WIaARLIyU5tULOqPD8AHM4LVMmaNb1vsOHDyvKIvTITM3GMnCTV8VwYcGQoo/Hbr0FH33oIVy5ckkGhVNmSfe9VqngzcV57Dp8Ew4cOYxqo4FULIUr5y9hrDQm9fOry9ekGE6JqLve8XZcnZ9Hs7yJyvo6NtbW0O+0sbaygn6ng0M3HMTE9BQoSjg1NYN8Joe//+7foZjJ4Q+//W3cd/edmha7Ud7SJpqensSTv/wFrpU3kS6V8ONfPCnnQ6clSaJkCjEaBEqpNjq477a34cVnn8GF+cvYsXefqNWCNJMUbrX7TSiOBU9OV56ZGMfR/Tfh6R/+DI2VLaR6CcSp/M4lRTiqbwsrk84BvRzisZQgQuOupsXqGh2doF4sms2ORr5z4VAvkaylRr2FUnFYLQwUieVmssiOt8Bo8PFkG8l0QxlVs1VDp9fEyHAB4+PDaDRrSAlTNyUCOiqeCzMuNzxbFdLhy3JuPG+2OTDj0syfvo2kF2SSjCFF2G50HBupDNb6fVSJsXMYpoxdF9kEx4/QaaWk6I5GXXBdnHWoRAL7Z6awb8csdoyPopTLipFZqdawvHJdDnVktITZHTNizdU7HVxeWsYbZ87iFNVYel0sLcwreymVRgQrsqaViveR7nTwlU99HO88dguK6bgGOdJJeZ2A95QGWi0GqVSIbKmSz14Zy6TcyHuth6/zDRmFhOjoiT54VuSGl1R5bhCSMnhc1QvJvhJ0ZU6Cv2fw4YZXEwuCCj8pzoUhIhk2P40QHaNzBZRBho2wnwgNhDTFLGwNWlf82DxnZpn8cljSVRrcmJrBDCSAlOkrOupCeSyO4fFM0I2g3xe/J97XR0PM2rcbQdVxBoZ1WwRW0b6MKo1kUEuIyC2Z0TQUwbOu6H33QItrl2vZ7/sgk2Yze3C02xklCTCVwes98/BA3LMYv3dOj48eh4xrVnGijjaaJfs+8u90iB6oRA26ry+uB+4vGfcwUUEwcGBY8pw8GLHEgrJg5pA96+T/zdEZY9PRAQ2bDMhJ9Pm5I3Gn5C0bPIZBhttQo883k2gwsyZhy+Ym3YHSHvj/3Tnx9Z698ny9Phb75Oe/0ecJSug2kxbjikVzfjjrDpzEWquQKhkf9F+ptyGXxb59+1SjYp8XX0+IiBvMN5BvUjopbib+TIIHnRk/46VfvSh2E7O0pauL6mdhNMII5fbbjuG+e+/BxYvnB03M6+UtzK9dx9VaBblZm1zM2lo2mcblsxfx3gfeg7vvutfUuvtdLFyex9rqquA8MuaajaooqFSPvro4j367i8mxSVCChU3UN910GEvzCzhz6hTy6Swe/szD+PBvvV+O9fuPP45bbjkqFuTFK5dwbWsT12plnLl0Ba0w24hYM2tJsXhKmQ6dwp1Hj6C2vo6F5SWsb5VRI92To+Pr3uzJqM0osEF/B4l2D/1yG4V+GpX1igrkWsCKXjg0kM+GE3hJgbeGYykMIIlYP4XR0Unkc0VsbnHUBqV2YpIRskGCnLprk5s5qoWfSTiBbEJCgmU64yyZfxQArmBl5ZoaFgu5pCjjdGxs72BmRmjB5IfMcHIhq0embxuGxBrWPT3rUP2E9F2qySdiaHE+19goMD6JSiaDTRZ+0ynNmmIPVzrWwZAzBhNxpLsd9Oo19Ejd7XRQymVwcNcu7N85i+nRUeQ08KqP65ubuL66rjYLSjKxnkpyylqtitNX5vHaqVNYWLuObiKO5fkF9ZgwQ5XIMa+r00K63cLvPvJ5vPuO29GvlxVQsPbqhXPVqDQc1aLqbRjNInO2dRBx4P+9VuwGZxtis43tTo/3Z0CmCEP6CMux1uRGi4ozDn+5MeLPMhRSO2EN06Aq2gY6AG7+6GfwmfNnST4JgrSsw41G1JDxddZfxnihPojEgy0fRMd89j6VmM/fkRbZgjgl4KzewWt0tEYZSLsdqNjW3yVYK2NOamDUSUBJW21O0XhgExJqTAdjy+fBZ6AgOp/X6zw7c5IDP8+zNAs6rKfIM2FXUfdzfOs12vOz9oO3BhjR64oa3ejvHXoVGzZu5+dBgN97dybRDFEtCyHTkpxSgBG9RqUadvgdw1fC/LwX3PsGwVIh3ogo1JIVApbNhoDZ6nDRTIw2ZvvY2w7MWyesBmrPgaQunrvaEcIEA9oF8gxMD5X3fHuygZ6rHFZw2qyhhR5FD1J8n/De+P2JQuuxh7/4rb4vWDouDn3khfFm8w10Wi5A6VR1LSY2KYa+LdacvOhqY8cLcmD8HY2YFgUH/gU2okOKHIhYDGzFaxzxEVhArGvt27sXd915B86dOyOHyoc4v3wVV8hyRAf5mWkkOeyPjKdGExdOncOXP/8l3H/vAyhvltEuV/HP//g9vPbyy2HcewyFfFbFRjoXRv1ZYviNFpiokE01UiqJmp7gxuDAyGxWPWk00rweOumbj9yosfCnL1/ExeVlNJhu03iF3gbrcSPenJFY7L6ZaWSTCWxsbuHU6bNo9/uYmJrClYUFGzDI16t/I4YMYYZ+D3smd2HpwhXUVstIxRlFW91KkW7HRpaz8ZcUeJI00CM0kUA/RtiGxfch9XLRCFdrBkMwUjZogI+OVDCozcBwcWYFXNisHjEybaDRXEalamxPGnLWSUdHSxgZKbFZJPSp2Lhz1s/coNBgyHj2ulI64X32aEmv0WKnJFMKXWZG42PokI2ZTqOZiiOWzSCdomPsyUmVYh0U00lBhP1mHZ1aVX12bNoeG8rjpj17cWDHDCaoKxi3Js61DTIay6rbTU9NojCU46hgLG1u4o1z5/DiiRPYIoSTSuDa/FVBTCPDJanOt3ttOa1cv4dvfOZT+I0734H21rpEXK1XaHsSqzTgwqaNQhmq2xYKCvL45VG8Z19yGOE4vs/cSHNveYScCxOfHWZR7YfMujBWhO+hcXHYlYLQfK87S2rtMSDi7xz2t9pWdzCqwgyOGeEo1BctkvNvYpsG5p8FIeZwzVlZ75TX9zh/zB2OoOdOT9C+f3k07ufuTtjWJ8fSN3SNyiz/BafP4xgkFx8oMXhmwe9+re4E6XSZ+fPzXKbO77s7/u0MMihLhIZn3nN/fpaNGIHJDaogtJBV+7E8g/OMLXp/LavlHrVs1O7tNpTmmWD0GjVgkWNsgoPl53lC4NmK7XESdSDUx8/ZYWMJmNeqAzq8ID71yJnjdmjOMkKr5b213MPgLvq5IlAE0gz7G/ms/FmqnBEeeDSD1T0KGp2erb11DXpW6uslmpFqzX3mkd/pu2IFT4IPlw92amZawx6ZEbGfijeYzoMnrcJzkHbi63kgb9BjpMtCPzMwPnBqzhHeo5rwuXPnFLVdvHhRr2efEPUC+fuqCuJccPTKPRy84QbcftutqnfR6NAALi5dw2J5CxXWOggrFfJqqKuub+LqhSv4yiNfwb3vuBd//7d/h8VzF1Beu47y5gYaVaPZkw3DKJ6wDifMJqlKzym8nbaEbSnV06hQ+JJd8TQerNHkBpueqpOst83unsHw5ISyvlYyjnYihpqK6UlQGZpsA473IARH9eNeqO9Rh4zFTRo0kVKCejyNJlUzhnIZ7Nu5A//mf/hz/Me/+Es888tnsHDlKnU7NVfKmDw9wXNmBLhEmaXxH+8bI1TWCdhxxbpIUVkQnQ6NDmHXapWRlhWlc2GKczoTQ4aOIgnUGxX0UUezval7z3sljD2VEHliZnpK2TTvH+shjPq46On0NVGXGyHQXwn1coH6BjflzyTJ8mixnsGsbGQUjUIO7VwG/SRp0gkkYz0kOV0aXYzFexhKGIOwTXp+vYE4I2YA06USDs/tw9z0NEYpGRaDnOx6uYz1jS09K5KKRjVkM46rm5t49fw5vHTqJOosiifiWJm/ikSvh5HhETmtpjZfW83LH3vwAXz0wQcxnIghnUwKwqYR8JotsyzBJ/H4YCQPN5p0CEPTpBnibbKAb0T+zmETm320PYDQIXqr+1jDMuuEjHRdJcEhQTO2nMduLQv8vOgIEfbG0VBwDzuUo6w9As3w/XwNI2LP9OznbbFewoiepVhkvk3bZsDjhke1oLSdsxtjrVnC5gG688zQ4UHP0v317UZd18Drt4bYiBpCcOruCDyL8vN2R+6Ow7NaDZqNxQaKIe4U+Duv3TPg8vtqwYOtbZ6nAsZwryVAG56xB/zR5zzIfEMNyTMsQbDS/rPBoZ6Be23NjTXvgzsHwY6B0KB6ZMjy5HSCw/H1xd8xiBSaFESLPZOn/eXneZarPRlYg34NzgQ0x0KRXSOO8Jz9b35cdyR+f00izgIfPZswRibqVD0o0myvYBf83KMBTbQW5s/TP08O9uu/+2dyWq687uNJisPDgu3kgBYXZAxY76ADYrMwPSkHGGpDhCmqzEbotJiRcDAkI02nwzK4t4F8Gd04bthFEkBGR3Hp0mUJ7RIetN6OOI7delSjSWiqqUfIvz399HOoJYB10sMnxhDPZXXjmWktnbmI3//WH+CmAzfif/of/1xGL9nr4urlK5r5JVmRBCPjnlTGNSU4nsD02ISyyyY7w9lP0esa64aF947BKLz/NM6EIpJ0mJkY7nngfmTHRvHymdPYaNUl+Er9N3qYZIw1joyynG6tjj4bBAlxJO3hu5gqFxhJHcy20tpQWeyYmcQnH/o4nnvqeYnxXjx/BbFkRiQCljAJh7JTn1OguRA5+JE9XD1mW32OeMmg02P2xYWfVSMyo7REKo6ZGUoubSla18ZIkqpLo0BmHA1ZW/Dn8AjZgy1UqJS+et0i6iTHa8Ylt5VJp0KDYOitiPXlsFg/U1Zl6IHVyYI8kI5BwWWKCGdz6BSG0C6OoDlcQruQQVsSfjFwFiWbiNklVkz0McKMi8oTrTpozMjii9MgIoa52Vkc3r8fe9g7Rxik18NGeVMEi+uhQX7/3ByGhwpo9XqYJyR99gxOzF+BaUL0cX1xSW0JvK5Wpye1+Q57BdHFb951Jz73wd/COHUUGZgoUjU9PK55C96sduWK9jLskezFDZFDU8ZAM4MuUkMQMHUGnUfrxuripOQwMDKQHtxI8HVeN1L/XaAjD4xoiIBp5LjRCe0pKyIJiEEAjZ5aIqgez2CHta7tBk8nUvA9rkbB8/bMgudmGZZNxXYnwfsi8ccwJ8/QgZBhh35Fd54OW7qBtuyA+9LYfm6YPXNyA+j3b7t+si146+fkjsYzF0X1gdkZrZMIagz/HCYjtGUQpDHa3CEpeKMSS8i4ne3o7+N7pL5vJ6osxoMM14ZUBhKclgcq/M574hk43x51grRT7vAlaB0koNxJuEFX9kjIlDJskWm/WoNBJcMDAH7n+VNj1LNOvkfPk7WuJqcXmJ2IrmH/eZBRBW9j+pIWVAnqjARuvvYH9zc4rSg6wcNEs95oG8Vb4cvYl7/5X2hyMR3U5cuX9YGsUXFBccz8jh2zciJk/hEG5AKnI2OqOjM7I5LF6dOnBxEK2Xj84ocyuuHfOauJnpg/870eYXBkSavR0ARbyu6oqJ9h+pyQw7rn7ruwvr4mvTk61ePHn8FytYxKMobeUE46gaNjYzh38hQ2r17H73zpa1i4uIhfPfesxB3bdBgtEgAaqNdr+sdNzMVBJzmcL2B0eHQQcRAWot/h+bEmwd4oV8Ch42s0qshQvLXbRGl8DJ/9yqP46TPHcfnakjJPYdkcC9Fso5BndG/DHhPs2SL9vG49KFrcNF7t4Aj7QD6bxfTkGManRvFHv/9HWLp6DS+//Dr+9u+/h04sCbbjEkjs0ZHG4iZ3I5RPHTxqNu73WVzlZGFGxTRk1p9CtmK318b07AwIyXLzMctiVkNF+GyWmRrPDShXNjAyUsRGmZAvWxGu2x4k26fPhuS0mpJJpuBG5Hrh4mPG0SCrL0T2fN6uj6caCSNz9i1xdP1oCYnRcdRZoGdjbDYthJN9INlYD1n1ZCUxkkog124i0WEvWQ09TocmIE64KR7HjfvmcPP+OcyURpDX8L2O+rCuXlvCVrksRuyePXvUM9TsdnHh2jKeO/EmLqysqqbGUiGdVqLTV/BEjTeWBxtUJ+l38MG778YjH/4Qkq02mB8St/ceKNYEWGeRph4nfRO2BLMnjmHJit7t9Rp3asrCgoHkczESiymhuyF2Z8HMhBCSU7QdhvGInxCd16m4r1hrdKFrdwoS542ZQVdmobXXV/M+M2VXF7dzocPaZiNGYUrWMhm0eWTvRs51B90o8bs7BDWncnICe3KURVrNzP/ucBQ/W0M2I/UyIiO0R96w7Y7I740b9WhdSrXaNBmyeQXYDom6M/XanI+3cEepzDAMfhQ9P0yw0LWxoTDS72Wfa9qdUUMuBxsyV2U7Qfcw+szcSVhmYbUxz6i8tuUolhtwf24c++FOTNBxRPFCwWCodyn7EzXdgkmvi5l82LZjjNYUqYRBtIxf7mB5jyQlFTItvj4aKPga5Pn78yTRzgM6BQwDGS+DkT2DVdZJWDsieuz1Kj8u762Cn3+h0VjBx9d/9zt9Lnq+kSfv3o8bYM+uXbi2uqoGTRplUuPpgCTBFGjrzLw8YmI0t3/fHKhewShwdW1tQAPmwvAR7Py/xFO7HdHmrWhYV/RHaJBjGRghP/iu+8UA5K+Z/bz22qtYrtTAdtfEeBGlnZMYGx/D2TdPY/PKGn7zvvfiJ489jnjH+l5oTBixKour1wWRcBOTDMAbyXraEJlDzYYo4L5I3LjYgrXCukMCjHqohDcxNYkbjx7BaydOaEGscWbgQt4AACAASURBVJgio8oWnZGNjODDI+Qp/S3VySzzMNYs85agrMwZS/m8mIOs5zz00McxvWMXLl+9hr/8j/8Ja4Qs2eDUA3rtPnJsMCa8ppqKLVAei5AkL5CQICFAEjf4+dQ70/j6dMqUCWicCLGlkjLoCQ5hTLLZ1O4/7zczMq6Jzc2yoD9G4oqoQ7SsZmJlQKTVW0G/2W2qYM9+MLlSjUTpWtRFlmMmgwYZpSMl9Di9OJtGN5uUsDAbj1N9IN0jNEe2YAJDMSDPnqxuG41aWefcbzWZemBiuIijBw+KOcj/E+qlKgGDHGaHhCa5VkfGx5AdymO1Usa55WX86vRJzK9fR1+GJo6N5VXEu0CxULS6QSKORrWMQgx48LZj+PLHP84Rz4h322o4t2kGZVO/73UlOUZnUK2TIUkJJ9NdY62QavkevfJeeiTp9Rh+Z92qE5hrnjnJSLPuETI6i/At6m23GgO4ynsjo07D4RZt+qAqb3lPED8N0bTmgw16ikLhPDDw+PkOzXl9jYbTMwGeB6dfOktRkTWNv5CI0Eem9cFpt3SYVgf0upE702itgv/ncWkX2PNUyJrKPd/j1Hi/D16n8YI/WbXu0DqtpuyIw4aDzwyZpwzyQGMv6CYGFp2eD2tl4X7VG1TSsKGgRHr4d79Wy8Bs+oINVTVnpgAvojrr0KC/zzMg8mp5r8SIYw9gyKZk8BPWPiJshQFqwpQ1/Fq8FuT1sHC6ugdS3whZljtkz87d2fs5yj6FIMqduALv4HDc6bnz0FigcJGesbm/cEfrjkdOlgFmmLPIn/0ZORoQvU9vral6UKCPC4rxfp2xr//ed/pXLnN4nzX8qn+Ks7PCQiQk6JkHm3/J/LPaRQfTU9Mymrop/T7WNzYGqb262RMJRX8LCwuCCknKYDbHz2BdiwMjqbjNz+Pr2eRcGmbdLIEbbzyEBx+4Hy+//BLGx0d1DifefAPVfhwb7N3ZMQ4U0mqEXVu8jvVLK3jPOx7AT//5+0jHCHeZkRDDjY2r7MBnDUnqo3bzWbOjzA9rN4TK+B4uTjYrE3Kh4jmhAH7xnJhpbq1vaNyANlS/izKj3ABlaM0GCSNplNmy0+f5KHvCM9ZbZ9GGHjKj32xWU5FLQ1nsmN2lwYWEBR//4ROoNK3GRqfXa9vAtSwbJ1k7Ckwei/XMWckzByiEx7Y6Q1oNnuzRYYe7bQgzZJkMa2TMGljctjEZpgaQUE2TcJfJ1AQYJhTmZQBYw2rZwMBGv4N+jH1cfaRpvLo9tDp99NMZdKiNN1RAs1RCPT+Efi6JTjKGbiqBflAaSHIaMYBSMianVYj3kaIcGEfFtOtS2W9WK6iuXccNe/bg8MEbsHN8DCXO7WIBv9PF8tISrq+syNDs3r1bTiuWSuHq2hpOLlzGK2fPYI1sUpMvxcbVa0j24+rXa7W7SKQTqGyso5TO4MjeXfiDr3yZEgMokCRiJikMJqWgKNUOmCmxUZfOmQHKdrOnGxp3OMo4wqan4eYzZ+Re2doaFMI9e3JYz7MbN9TUbXQH4I7I3+NsOX4eP8uL7G5sdfaBYMVAjnqAfo4yGhLLtv3sExosuOwp6KLz4N8EcVIOLMCFPK5o0mT+hdqVOWjWN8zYugF0EhZhNAYIURiLy1YQUyorKDlaP3GD7Q7f4D6OqjGJKl5zk83rgYghxxoCR54bz5nfvYfJs6AozKVsjGOZSB5hHTHMsdK9bJtKv98voTWsgQYleHcWZiuM7clr9mnM7giUpbKWxExLJYPt/i5C/oJsNYHChrCqUb1rGapT0f35e/3Is7Co0LlnYJ49eebiTonHN1KOQXru5KNOK5oV87rYnK9sLrAwPRFxp+bO1O8pnz1/5zVLh8YH0GcIuL3+FX2/ry1dIwfERhrqYx946PN9snXYa+UNjTy4R9qeWfHNTOOdVcJsa+fOnYM0mSkof0eY69rKirKqicnJQWMpHySPyePwJkmFozgkWJAP0rMwdl2zgH7w4A2Y27tHdQSqxhPae+3VV7Baa6CaTmJo7zTaqZgUyxtbdVw7cxXvvesB/PyxHyDZ48h5c0J0Wsyw1APG8dkkSoSFRQfM4YDUtqMxYlTFYjQhJaeeMnLnP2Yl586ek0HMxA0zrjOqk7jntsiooVehqS9mStYsjBqubMUeOi0SA9gT0wn06MmpKYyPj6BR3sLK8qrN30IKG5tV1aYoYyA5p25fhVnCSlQwZ2Dg6Tydlgqo7rQ0gyt0wnNuDhUcpPLMdN+697Vo09Y4bJttW+mZp8w6pKj8EgQ1dQ06PhokQrlsH+hy7Asjb3EPw3htNUQn0I0l0KIe2vAQUCqils6gxZlbnElFv0ZaIg1Ptw86reFkHCPJBHJgU3EbCWbhlS2MDg1h9+wMlq5cQnNzEzfvP4CD+/ZiYqSkIY3M2mv1JhaXFtXmQKNLtiudVrPdxcWlq3jj4gWcYT2LdHtmL/0YNleuI9khk3JYhBfW1agqwPEnrJV9+6uPSipqJJdGKvSx0UExq+L69foN6yA0njIWzBgpphpgIxbQ3QArmApZk2BVwmJxa8Lnl48W2Spvab1EC9FaQ2T+BViW3x3qccPsEbMcZKibudPgs/OsiwbSlRgEXTEjEvRlhXQnc8hZiOFqI9PdQbVC06k7U0XNzOCDQrtF4FbfUVDndapAVHEj6BCZIKG2MR/bzY4ITW4gPePyaNxqcKb0LufDoKHT0UgY2iEGuA5nuSH019NpR+tefr/4HndkngnESNUPunqqtUVgMp1/x6bxmuO1Pik3th44bGcMfufpiGzyAg1BtKbGCQxCZoLkkzse7nzvWXIn5PU0r/f5vfAMyLMYr/u9FW5zR+P3wp2qZ2XRzE4PkSFxytUvtjMuOma+J5o9WYBhdsDvfzTA0foVk3j77+IshizY4Wc/F9PG3F7rsS9+449ExGBTML8TSybzjy/iAmJf1fnz50XfZo2AI9XpYGjwCQ2ySZhZlM/QYmTO3zsRI4pP8sQdCtTgyFwO9Vp1MJOLi3x15ZpYbgf2z6HZqONd73oAk5MTOHXqpDKtrU4PG3Egt3McvSybeHvoVNtYPb+Md91xL372/ceR6pvUihcNGVW60yLG7r/nNRw5ckREj1QqrszLacq8Ti5SOlfW5RhNX1u5hupWRTOuaPi10QkO9oMyAKWWuOgYYXLzx/roKhILg/84DoRFVGZbRPvYaMsNKMkV0qk76DSpc5dFs9JAdaMG8vHZvEuoLx4nVdocJGseXOAecVoPxXZqH+zFIJol88TweHuv4dEUyqVhocPOaPwHHRM3KOWc6Py4GQQRBQOqzUrVc6md0Mlz024zhmgotRzJMGS2NVRAbGQYbcpUEZ4kezOdQIyz0AglJk2uKNHtIRfrYzSVElsv2W4i3q6hubmhRmI683wyhYliEdOjJeydmZVq/tjwkBwnN/EGe+dWVgRzDxeGFFSRUNTodHFxYREvnzyJqwySMmSlNZQVNCliS41Itk70oFEqnH3Vqlexf8csfu8rj0rGqZQl88sgMQYp1FXUuA3eaEng2JgZaTiSaES6OanfNOQhE3CjyPu5DfnFNS7GYRevazht/NeyJNYPm/VB5OqGySEedyr8PY2UDErKWHs8ryi8liJVNETNKshzXUbqEIPeJrZyaAabPWMnXdFRRIv0DKSUHehztnvJZLgiUlXMTD1rYm3Gz5mm2uF51m29DcQV9R2mjBpIIieEUfkM+AT8HrqB9OzODSqvk1qMfJ3/zesyflwuRgYSqgvCDKU5Vsvc/H1W+2KQZ3R11/iLQneecQwgwQjhw4MNfwbu+HyNeL1Onx+cFl/jTsizHW+a5v0R3KwROeZc/FwdNfO6WjTr5fHeCqF6MOvPfJABxe2++Tnw9w4l+73x99r3bcfla0/PKKLYz3PT+QT41h2kQ5+WmZr0l2evsY999mvq01JmRbZSIqHaFS+ecB6/U4/NFywXkdexPLLgDaKDEyNwaQm33XYbzp49aySAEFUqCwuTkcubm4IJ5+b2ySn4piMUWauWVdPau3cPxkZKuPfee1AqDePEiTdx+tRJVHrAYr2K7M5xpEeG0Ow00dxs4PrFa3jX7fcq08omjMnHz1aUyT6H4LgcY+XN4nUwGuf+pYgsHTSvnwuS94MbikXd1dUVGfPNzS31cSXjKRkjwRshbeUQuDYXL/tb+XCZfYm0YNlIOpuVkCVrS/xHgdY6YT+RHBih0SA1MDU2iX/1X34HP/jH7+OJ7/8YrVrLMhllTQkx3Dw6TcbMGSoKUk3L+rls88YFWdFk8GfaIzpXV+e3JkVTPxm0p8cI5RihxBefH5/HGMBQoaOf8BYjxgaztqBww4m2PTpUNtaOFNHkUMaRYTQJl5CFmU6im46zbUq1QNapEhQDTSVRSiQxrDlZbaBRRbdJlfwqGuUytlbX0ClX8Labb8Zdt70Nw5kcZmcmNfuKRrXWqGFtfUPriRuYwceOmVkTUu0BJ06fxRPPHMcWa3rpjJxbjiKufJadrma9bWyWpcHJ9Ua4eGZ8BHffcYf6xEiFIQlnbGwUtxw9rDog4VTS4P2eET6hgSkNFZHLmso7I0pi+9zAvIdOQvJ7zLYKrhv+zP3j0Txnyvm996hXcA0bvUPTcpR9ZWQHa9DlF/deVImAx/Ka2RCnZYfMybM2wrt8hO44+HqK0fLLBgZa0d2jf9Eawxev2Z0cYTQRQwJtW8hKoEzTzvA81edFtCNrMk78nWZEhbqX7y8+V38PP9cdiLLKlrVTkBXrWZRH424Ida9lPA35EBszOFdB5hECjI9Q8YxV9cKQIbvTcUYb3+dQnbLXiAqHG1Y/vtsgdxxvzbzMTlk9zMk5TgbxTIXoiAci/Cx3UAOHH2EfqkYWggt3Nn6dnv15cOFr0DMbd2C+BhzmHECtofPK74dnvJ4R+zXzc22thHq7MxV5rdG5WJFA2K/V15R/htsu/1nr74Of+GKfGRQ3u023rOthejYlEc3gxXlSzE5c0YJCuTfccINgQWfvlMIIBr+xNB68ODopLjJGwaXhYZMLEn3U0nlmc6xB1GucgFzG7t078YH3v0/RLOtMFy+c18DCyytrWIv1kN81oUyLdaVWuYnls4t49x334WeP/QAZ0qTTpH+b4abDUl8RIQul9Ialu9OilBFHkczNHZAB4qgTZjRkTlJZnsME+RAo38JjxTSSJYMdu3dpwjG7j3fv24tau4kG+y+4SRIxZEtFqShQxogwoqAgboRUWpDbOnUQE2kkmHXwabX7KKbz+OKnP4vjT/wSZ149YfO0aOEJHcTiclrMZhgxsrY22ASqndGTbmeYMohyMIQkrS+DdHc6Ml6nG0WLjtm8aHUuLhSbrLrdLBgtlEqPTNlZTrBghaNbOJY7lkImP4TEcAkYH0F7pIRqJoUm63v8ez+GDlERXQ5ZJR0keh1w0slkoSi5Jko1xWoVdPmvWUWLMlL1Bnr1BhLtjpq1b7nxJuzZMYup8TEv6SnIIOuV647Q4OTUpHqv6MSXllfxy+PP4rkXX8JauYpeMFzSzadYMOt+ahDNIM/6GIcMktlH+LLdREG6kDHJf+3YMY2vf+VLOHbrEcHK/R6L9RnVfByiIdSYjIVpsGFAH6Mc1YcC9Ea4ma/nEEMyM9nMzqGYTjqgwWg22DNoWbwMO507G445ubfVVqbNL9VJQ/MpM24aHTb+s67ntQs9444ZapIjHIpxAybDE5ifnh1xr/D3OUpMMcsLzDqeC2tSdDzKtuNGhHAxWWcvej1OZYeIdp4MeKjtEJnQdAFp8xmKwMiPjfZuDN0he2ZHe8FjM1OmOK+vX56nsqgw1p41R5OwCIzhUIPiPXBYzQ27q7a4M+dnGZmG2aUhDQoFXe3dwjo7Z5ExOoL9ovebQbrDf06YsmDQTLNlYjZvy3jAFmD6dQ+gtTAs0qE4rzu6gffkwaFOvs6dqcOkDuP6OuJ7eY3u0Lx+5RmRZ3Xu2HSP1T5haAO/fHgk15Xjzpp6HvQ4TbjAbIuvBVoVD36iRKJoluwO3u4P7dmvj8yJve/DD/eZYXAhuG4gG4LpkHgTTO/Minbu0HgidHJ0dvw94TPVgbJZOSXCi1yoBw4c0MlSLZ43p1mvi/LO9zjkSEFTbubXXnttoLZAJ3X77W/DFz73WZw9e0azYHhMQokvnTqDDbLL9s6gl6P1A1pbTaxdWsE7b70LTzz2GHJhcCAvmBmRIK4Ghw8yI7AbwfPi+R86dEgEC2aVpPjTWRMGrFVr2kxsaq7WKgMohAKTuUwKxeEi7rjrHajUq5jeNYMvfPlR/PMPHserp0/i0tVF1DgBtzQkqKlc2TK4NV+0HqlkApvrW1rkmXRGKth0BPlkDvFWH7FmB1vX1pFo9tGr03imRXNl34gQb0YsrHkJE+fT4G8tq2QkyX3KzE20esF9tnh8EbgRdCMxcF5k/QkKCgzACNNKUKTIHc5YtNoka1jVbhNdNrXmSyjMzKA/UkJnaBj1fAY1apEpc9P8ZfTjffTinArbQ6zTUC/daDaDoXgCBRZtCWuUN5HodlDZWke72+B4WvXdFeIp7JqcwNFDN2LPjh3qvzIeSh9Xl5awtGiw9uT0lJraWaetV5t4/Y2TeOqp4zhz/hKqLMaTGEJol1OAeec0hiUm/UHWKXg3+TxIOU8Q4u00TZGf9rTbwsH9u/Ff/dmfYGZqXNdBR6L+fwYrob+HRl2wS8zqVCTO8AZatkqZL1NaoNgxHTqhWj6rrfKGzotfdAijIyUFHtyf3FM01Dx3d5B8dk5OeKuRVx9fBHZjbZXRmBs/L4z72mDjvY7FyQkhYvfswteKR+UONXkU7llfOm0OgX8nssB74LVyz4hoR6iJKCMbVq9IEgEdkWGlIYxE5W50mUmK5BWkiHgcd2IejPq58Xk4lGUZD4NZG2HPfc4vz0b9fvq95N9od3yvOGU/Cte6eK4HdHyPX4ffLzfYvNf8LBpqOeyuB4TcbD7Sx+qCHqi4kw5l5oH2Hj/PG37986LEEncU/lx9jUSDVK/Ze63sX6q9+fMYZNcRgd+oc40e150gyzber8jjeH1KDOvgxNxpyoI5KSN8d+dp6AHl/bYp+bFHvv6HfWcdSTqFyhGZ7AC245tp0BnFKoqhMvroqA7C+hX/rgeh0Q1W51GhmrJIwyW9nsV89WJUq6oz8H2shY2Pj8nJMVPjwiNEZ70pLdx04yF89KGPYH7+iiKRc2fPSF7q5KV5lJMx5HdPij1IA9PaaqC8uIG7Dt+OJ3/wI7EHmSGqiZfGw2taYbqoRxHcXMzuVldNvV5SJ9XqAEbxiMHxbmG4rLeoZtXDbz30IcQzKeSH87j/PQ/ixNnTOH3xAp5/7VVs1ioolEroxgLeLVafNR/TwLXqLXQ0INIiNRaSs4kMcvE0MshgY+kayqtr6LeogGEpP8kDtpNNjokO2PgdpJRbodcWTU+ML+/iUhZE7x4ic83NiRgEO6gOLBRSenSDoWzqsLIanHQVrVjMc1YvWwxo0ycWcsjPzCI5NYUKe9rSGdQ5RI81Lpd0EWOqh1ivg3i/hQzoiIBRwqVk3XVaggBjHK9Q2QLpy91+U70n+VQaI7k8Du3Zi0P792N6ckJwHSFGZhmEtK/OX1UWwgCKE5OpN3htmf1ur+L4089ifbOCJnUdFRmzjqXtIiUNrmHqDxKyZYaqIIPK8E2yQzlQkZEwWZJ8SxN//O1v4eFPf1xNz3RcPB4JPzImanWwPiXbkH3UGw2tVe41ZoVEGtgmwXaB1evr+plN/JzcPTU+jltvOarxPONjYyBUuH//nJ4fmZqqzYSRGR45e4Tvxl0BDCHhyIwnvo//HKZ3Y2YGz9pKuA/9yw0iz5mv0RgaZ8vGjRbvUBQhODfUZMS5A3HDScYxX8/z9s9QLS0EkG4gdRD28umbsXT5GdHo3F+r+mHO9CCjQ2eVPfZ/Hf4T248ZS4j0+RreB9cs5L1waFY7QTXpMAhRNSurGbux5p5zp+JZgpc5/GeH45w04XCaX4veH0Ez3L6SLOZZGgMZBqgecHptz52nO1m/T15fH+zoANVFCRMK5kNAGoWY/Xl63erXHXSY8xaUXDwzc4fl1zxwZtTj5JoPyALXhGedvib8ezRz9OO4LTM4mWS0wAanDfrSN/+4T+iOvyTZQpBPv4/FhUXBgIT3eGI8SV6gq1rw4My2eHO5mF3biwwgOgM6OTo3QgyLi4vSEuTCKm9t6bjMOE6fOS1YwOm1yuRCv8Pbjt2CO26/TZAgVRuYDTHivLi0gkomgczsGPp5jolmptXA+uVV3HfLnfjZ448r0+IGVPGZenINTk61cRm6UQH/pwGmE+V58YvGXnCaN1xEIoAw/VuvIzOMjbq/8ZEP4OTZU5oJtffAHJq9Di7NX8GbZ06DpeF4Omlq5lQrYCTd4uhsCsZChI4+oT6awnZXf0/Fk0j2E7jlpsN4+fkXsUVmm/qjUqLFU4zXpiMYjKc007MhZUcsbFsWMcCttSmMHkwIy2EO3jdvnLYFbtNLLc1nTdDO0xyf0cKcmqpaWTyuZ0/CRXKkgNz0JOITY6jkC9iMJ9EmUUUJg5E/GHmxtpOgOgehnX5b6umUSyrQ+JCBRakdjgfZXBeE1aNMVK+t8y5mc5geG8eRG2/E7MQkJsdG9RxMDqeO+ctXNOsslkwqwy+NjcqRXLk8j+NPPYtXXnlNkle9Ps+FwVdQtw9DRwlDZ3N5tFpmoGQQszYRWHOQQg8hHVevW8cXPvtpfONrj4qU0qrXbPQK1xGNRKejHkXuCdVHN7ewur6hvUOHKPUQaXwaa7dRq0vyi/eZSemhAwdw7913oVLewPjoKKanJvDOd94rSJhOy+Eyj5aV0QVSBdeuG8WM2F6BYce6X5BE8tc4POPFdNajPONwxQ//DMFloTZBW9Fo2r7lZ1sPUxDdDQ6Gn+FUZx/V4jUnBWBBSVy2hX1qoeGUgZBqg4Fdy+O4Y+Nqom2Rk3XkIPR28XeWYVHA2FAGXpeMfyCm0IG7NJHXZ3lMN+iCZIO6jwy2Yg6DfS2b2nYe0m8Mxt+zzWjG4f/3gN6fUTRTtZBpew6VZxsajmpJsjUyd00f0ut/7lz5+VGIjeep2DgQNtwGmG0LAW9EbcMhxKjDsSBrW4fSsyyHID2Ad11H3ju+3u+/Q5p8niyB8P0Um+b3qF3y9eoZomdi0UDAM2YPEPwYsY98+st9khGo/8ebQViFG7BWqepDPAPhAr0yf0URPOsFhAQZQWph5HJydnRwC1cXdQzeEJ4ABz0yiiQVXhBh0/odTr55QsVzT5mZeSlbS3IEQwpvO3YrdsySGBHHxsZacITLWOEARXTktAgPkpnVLlPGaQHvfvs7xR5kTYusNocHmWlxbhQ3h5YhbyBhi3x+4LTklLngA+DMb4RwNEWVCVKkwZMR2565fRidmsBmo6xeMYJKDenvNVCt1yXQSjo+C/K8j2zmbFSr6LS6UsxIJ9JoiqHXR69jcAgXK6e8UvGCBoLq9bqPrEM41s3kLGDhRLUs8+F/rLbBTW2QTpBYcscjWNQiV30p6WO9xAvqYeB18Fx0WjINagcw58UNxs9Tn4n09oqIczbWxDDSU2NolYbRKgyjzmi6T+yb3H7ebx6jJ0w83esi2wcKnEIcpyhuEynWjwiLlMvotVsmitvvoUrR26G84OliPo8D++Zwy803YXSoqJ/p8HuE1DY3cenyJayurmkEyb79cyiWhqWOcf7cOTz5s6cwP7+omhV1GhUAEB6kc6KkEZurM6kQpI1hfY2EoCrSKWuoZiBVKBZUu+K/YjGL3btmMDFakuwVB0lqXQUFCK4jPTeOlKDWYreHaq2u1ok2JY3kWExhgrAha2UmdNqQGgeJHpOjo+h2GriVpI8+8L73v0fN8Gx/8Ig8PJgB2sG9ysCPx+UeY6YliDgYLH8fz81HyfAYFlEzorXgzfep/43vUw0owDr8P3vauHdpKBlUylgFg0gj5ixIGTQxTG2+FB0n7QG/aFP4BzfIPIacjAZfmoKHZxD8HM+G3FmomTlooQ4Ycxq7sT0Chp/D/SAnKVksKw3wWFLqD2QtN55OlFFmJnjR6oJmtLcnGTt0aCQKOmhTOPFz86w2mnVFDTvPQQafazAcQ/deY4cyaNSqA9JLh2IF3DsB2nRHy88ghMxzdIdASNgNv9ssP3/ZGpeuD87asyt3IlZDMkahOyD+LvrlDpmvoz3398isBEcuGxHR3xTiFUg3USfpAYjuQ2CpRo/Da3Tm5iCre/jR3+0zw6LTIFNOYrlTU8psXBjUm884fZa/89qPD/bjhSvqDifN4zkDj1GkxHSDrBOzL24sRsas91AGhydLWI5jLsi2q9UqeMfb78Dhm2+SUvfi4rwWxMkTJxArDGG+VlFzsTmtODqVFq6ense7334/nvzhj5DoWle8epYYoUTgQUWpIZrgDSZxhKQKamd56u0PljeZm8FhQnsg1N8bN7gs3keTPQSac0VRU6OHU0GEjcnX19cllssiP6d/0vjGGL5x8bCRlc6Js4CC6rruX+jlMmq1MaPUt6GCikGCxoBkb431R7maMhUvCO1SzTn4mYETJnkkmu6zzEXjPXihsjD7SefIDSR5C4MZteCZo6ghVKKCMnx9MsCmSsDYKOKEg4dKqCfT6MZTaDHVChNPgY4mnzKrGo4nkEvGkO13EGvW0KcWJIVnO13JM42VRvD1r34Z/+5/+1+xb9ceXFu6Kod+6IYbVMviVGlCtKzp1asVNRSzBksW3vjklMSe2ZO2sLiIl156GS++8BJqlbocFs+dyCkhRUWUdFqc65VJYWx0TDUm3ojhYhHHjh5VY/vLL/9KHWiUP7LBi33kczTiVANpKKKkCHKhMCQohxkLHR3tQ0vGqYvNjU3NTWtoKKfNw6Ljot4lWg2RdXj7U3FgZmoCpeECfmvSDwAAIABJREFUds5O44b9c5jbsxu33HJE1Phkmk7LiERcG9xnbjT4O65Z7+Xh+Xl3kBssGeuApjgsw/eQZCR9zdCLFY2otQ9Csy7XkAx7ME5y/sHx+fqNRudcP5wbF0um1E7DQG1g3COW0IIICxTZAhJ1gnyZ70k3oDw/slc9C6KR1Lw2PqlQR6NT4nGd/q9+sVAz4nW4Tl7UGSpbCcazFXQlBbXKeZlhNeNruoJcR55B8pm6s44yDT1zcTaeOwh3Wtbob8flOaoPMlyzB/l+3f6M/btnWlFGocOU7sjdAfEYbuMcvvXjuqPT/g+QrK+raL1r4DjCa+zeWHDhf/Os0rOnaHDF1zmEbbYmKAeFwZr+Wj8/i7G32xn0ns995ff7fAEzJy+M7dq1C2fOnBlkWYyQ6IioYrFdZK0N5uv4STvjUOMaAhMxm8sqEqXh5ocT6mK0RUjBlTB44itsCM3n0W5zA9dx33134+577pLqNrUNOYjx8oVLQC6PpU4D8akRZMZyaLU7aJYbuH5pFe982504/pOfo1UvI0dnw9pOuyvDxuzIHdYAjw6F8fHxSYPvNIvIbpBlKsbskdpBYFLxdxxToegn9OY4Lm0PHNi5a5f6g5h11isG+5CBJPcTIDMfc+24tz90M0jbQ9IYgQh6CfUDbmxFgZRHCgQCQSh8DQsuGs/BWVchk+DxHOIbuDergxmzynGIAfFdGYzh9yG/kvSVuzfLyDjoMl8cQowqFeMjiE2MIzU2hmY2j3oshQ4S6DY5QqSLvqbjNpHLpjGaTiLfA9JUgGf9hPOxqAtZ2UKCZAsqkLQ7eM+DD+LJn/8cN91wA6qVsmo7c3v3YWpsHBx/w2yZ0B1htvkrV5QllMZIVy+hOFQS++/UybN4/rkXcO7CRZQ1hDChTSKjIbKmSeeTyceNxEZ6p5NTFPrgwYMolYr41YvPYWVlAblCFqOTHJzZUiScL2Slzh/TjLMkcpkha9jtNZGKk+VpyAIh8pWV1TB/yOpf7PNjQFbMZ1HMmog0RXtnZ6Z0rbwOnsuePbswMTMtI0YiE889WuwXuSKihec9eF5X9kiWD9NhHK4XBqgug6RsrNeTUyFrjxCmZz+etXlmwJVBMVVmze4cLZvhfqZKOke8G6LhMCDPWazFAMvzuiwYNEYlv+SA2m1BqtYvSJSHKi5FSZzx/HieXs9yY8vX8Zwo1kx4lnZHIggMhsMML4c8jfW2fS5OzWfGR+dTrpS1993GcWKw3RsiQDbdwutTCuqCYLD1uFk2SYNtjsHFCmwN8MuhQplh77kKPV7MrnQtqlObiC+De9rIbM6yOHd27kR4rUQCtAa8ni0ikDEyeY80y1BBklHz3SlZEGPoiwez/Ax3KO5c+Fl+/m7n3am5s49mVH79zB7TWZtqrwxT2qOhbsgMk7X9CFOSQWY0g/NrlW1jaSKSuYny7tETNw4XLokSzJwcGqQMEwkLfJjMrtTvEeANvt4jCf6eWRiPR7iRx+DmZ02LShLMaBwOZGTsKhpkLdJpKtqgQGoigVuPHcVDD30Yy6vX8MYbr4O9JQsXL2GpUsVqv43U7BjiRU4BbqJVbmH5zCI+9N4PIhdP4MePfV9DAmlQ6KyanFsjI9+Vw7FO/W2K78gIoRhjVfm1vDW6iKbVhGvsgVvWRAMv1QvBdD3s2btXhvDa6goyyZRNaI48IL7MGpMhSJWfy3vnEao/vOji9gjEF549VJ+P5Wm50dT5FYWE7JpMqDN6HD+Wgef2l8HCDgpsepc7LYdOpf8UR2aoAORzaE6MITE1heToKGqcENxj1BhDkpNIGH3GOsilCXvEkO91kSErq9pEt1JGh2up1RAZotdvI59Oo8yspNFUDxd79ahDObdvH/bt3oOhbF4wDzNSNtpyrVLrksHF1Ow0hkeGRR9fWdnAiy++jOeefwGVCgWT62bwDPRXfa3NgY88RynepzA7u1OkB9ZZmUVOTo5r8OXy8lVsbK1okCazOI5p2dxYR6tRQZw1OlnoPvKZrAZsxnpNDBVy6hOjQSuK5WgjQwjxcc+Mjowin+N4mR6Gh/JGfUbMWIas3aRzyjpkIAIhwGEbJ07xddyj0TWh2lNEyDSa9XBNcM+5xqi/lobF6zoMTjzK9VpX1GjxeLlMVuxKh3v4Xo/4TcjXKPB8LW2GOzAex6N+vt57o3j+nhXRmUoHVM6ir2CAtTx+ResdfI+yIkqg5TgAkioY1mNIEW1mXdVqTX8z8kdTgQ2dqjsQvp/nZEMjDS73oEAZacZUSry24nU4d7jb+0fqwAoCLcuwRn5n0pnhNfKDZzqeKUchM5YIHK5ze8GfGWlFoUft50C19/MbZEBcR4P6nhFvLAAx8s52pmhBuerlETZfNMtyO+JBhzs1t5HuxBxi9QxVsCSnQnDCOZuRw77jCtf1D2rl29mZj7P5NRsUbCbNrB9bn/35r367TwfCTcqT4iLjomZdiifLB0p1Cy4qRjCknvPiyTJ0dg9vLI0vT8ip8q7oTpUJSjXRsFgUZp3aTjMnvj02Miqce2PdNACZWRAO+dznP6spwRTKpb7chTPncOX6GtbiPaSmR1gYMcmkZh9L55bwoff8Fj74Gx/A//Jv/hzzZ88oAlaGRW+vtJvwnBW79ZADu4uQ2kDVIRQhfaP5zYoae27sELMMWEXKcuQWutixa5ciUZJIqI5AkVpn5NgiDeoJoSnRF2409R94l7c040XTcBaGfQFF4QOxOJXZ2pe9xs7urU7LjJoRMAabMNS19FnaFZxnZQSWsIvVh5YfLiJeLKAxOY7k5KTUL6rxBJpCBanYHkchnpQkUob1Ifo6Fu3rVbS2qqhvbqAtIdyeokl+GsePsBk7w36QVgcH5vaqF3B2alpsVDoGFnYZqVXLm1pHJDjQOE1OTSBbyGGzWsXi1RU889wLeOXlV4Fu3OacuVOWbqRFsxbxWk8fYXFmOISpaTjpwIQG1OuoVdm2EEOKjibeQ726ifvvuxPjI0MYKw5hrDSMyfFJZQfsP6NS/vBQUVEva76qj1KtX8SIuCjfdFKk8zJa1rThpun3mXHeFl6l03K4zo3erxnMEMW74bIoepsWzet2iMzXBteLZ0oerOl3JNa4BBXrpYH9y98pUyCEyzocUc1WS8GWO1M3oN5XQ3vhkBRfEzWwbsQ9++M5e33EszI6QD2joCfIa3YmI/+vYEN9TtZUzevw6+Jnec+b16miRtWzVWdhslRhPVPb8lAcJfTWbNGvw407964ccZjOa/vOYEL/PM8Oo/vcMwkPLvXsOKIoMiDU97SPnfFnrs+kLQub2Wtluv6gHxk9Ln9PnoDfs+0AWjvi/yPsTYAsTa/yzHP3Lfesvaureqnqrt7ULam71epFbUmWkFpCS0uAEZIQmzGLRzEeg40xZkwME0wwYzkgZsZ4bBAGgz3GDo9nDLZxxIAEklq9S1291da1V1ZWrjcz737vxPOe79z7VyFiUhSZnXnvf//l+87ynve8Z+y0Qn9WGV/KzHlFlrkXeyjLgLyxBqbrLjBkMu25cRki2nKcbxCC4boXwU7O1LXcHnp2nD333I9/8e+NUK/glywWokBOmpPiYcOuI/rBkWU9NbgrkBq/g2LMB1AXO3PmjJQlcFpqGuz1vGl4e1uFaBZiMJKAFIBKoHRfvXpFES7GhZrAI4+8yz728e/WfCSc1hrGaeWaXdnYlIxTad+C5RpF1TFy/bxdeuO8fexDn7CPP/WU/ZP/7dftlWeesWGnqwVf1EiNiutdpVqAAKJxfdGn6V63gFIK/x2dlpu/8VysiKTCaMzMzQrO4HrJGGKxxSLUIii5Ins28oyoKJtpZZ1M/ByRcDYtj9/xGu5vsKCy788eN64LsC/OL76n6Qn+VhxXBh4UmIjBoAa0d4/VFubsWrVkOa65WrYWDiFFgfV8yWaKZavmXBl/AINzY8OGzQ3rAOc0N0WkwOHcceyIbW037Xs//Wl76cUXrL25ZTN1akRDu2n/AduNuHGlqiifh0UNaGNtzQV9GeI4B9N1msqZXVlft1PnLtgzzz5n506fsyITniG7SFzQhT+VFbNZhm78uDcEWA4PDq3bI1In+9XCkNqV4NI8xmJgM9MV++3f/A07dNMuyw+6YjgiZOx+HWc4ECohCAmj2muTj6c+LRdyLkh93w2j7n0SW/asftLoDTGBdeJsL9/wWUhHWUGaZhzPNYxO9OFgpDHi/AujpDAmwVRRy1LvX4aJyPtijXJM1XH6AyEc/B4bEYoZnrlN2HYxGDbOKZxKUL8DveB9UZsiSECcWXU0OcqinvXkXCc1ETk8psAlZjPHAOoLJxb7LdZ1wG6RTcX94NgKJpJ2ZOwhHn1k6EyDwH4EpMg5Rz1PED/nQdtDp52IGZ7VxL7M7k9+H4HCOJASK9m1UuP+h2MQAzl9xXHiXnrbS5ClnAMc7SwB6YbdZl1GsDD5XK+PxrnG5/C7+IxgK/I54cDieXmpYjKHbRw4wZgewIie9IjGtOsIwGLNa2hqCqj5XdTE/HlBCJkwGpXdfe/nf2IUlHNOmEiTvqnAJjkp/hHR3nrrrbpBUN1RdyDa5Ybg6IJOKwiuVBLlnQXIsbmQtRV6oVwFgH8saGjG58+fUyMvSuuCCKRo3rcn3vOEfdd3fUAQzmuvHbfLFy7a0pXLdnWzaRt5s+KeOctNMaxxYKP2yJbOLNl3ve9DMnr/4p//Uzv+zLPWQleOKAMmH/p/Ev70h6xFo2msPl6ABRopeCya7IK60eDzN1dpd8/nklre1b5v/37VPcg6MXjg9bt377luAbPpvc/Ntd0UHaf3xwaNz49FlT0fX1xel9L702pT8IER6OGwo24Vdbrx2k9RoC/yv+i0uI4k5ZSBByeOzqxUq9iuvXutNj9ny/QpQVKoV21IF7wm/ZasakWrjHJWGoyknL3Nullbs8HWlu4LdHUy0+m5Gdt/8022ur5in//s5+z148ctPxjaTXv3W6/T0vThqVpD0C7/uDZaGK4AO6+saP3t3bvHGvWKbba27czSkh0//ZZ9+9XXbPWKC+LmuvSHeYrcT42PFOd8wKrHrKALbChn0fkaibaJcoGmVJGpzZhsXM3Z7/2Lf2a75+vW725bCQZZ6iWBHBOZLs/elSt83WnTJ7UMrTNWTDKAknzSHCMfNqggjoyp6s26/uXfw/FkI/ZwZmGYMKBhHNnsUefg/bEHBOUk6rSyiIQEuFFydmnAXIIXYYuyOhJZIjIR30eupBJOLoLAIGllYc2sEdZeSsM1eUBi7iZ2HfdcfXJis/k8q8jOFPR2HB3iK+A7fo6G47BfYdjDAMd7CEyUiVRROp/MjeKebG/5yCbsGHsz2MdxjCA/cH8QvnbjPaF/62klWJCfA2blGqL+hf2MZ4GBj+cakBvvQyklsudJlhT1IYIZV73hWMC2cX/iuOodVPbka13tHmnGVYhr8znx3CLTjeeSXSscK+xRBDqBIoXD0b2md1SSB/68PIi63v5k0SHnnroV8/voY6F8TXHOmbaOj376B0dEmDy8iCo4qUiT+UCcFRkUD4uHLcWLak1yTFyglMA7HTm88MQ4McgbfH/rzBkVl9k0Z8++pddF6ofihMaG9Hpib12+eNEWFubUTPnhpz5kU7PTdvr0SVu+smSvfOtlW+t0bRvZo/mG5Rsl4aajbs4unbpkH3r/h+2TH/1u+9e//zt24sUXbePqihcCnXHtNy8jr8+cJ43joLkXBYk0aTQ2ddzscfSQajrZonIwueJxcJPvvvtuazY3JS4MnZl6CfRw+oe4fwQFm1tNGdzY2AFVqbKR6ROLyCqMSyxmb1z15/SdnGxs0ljkLIrMmB93WgkmzTqtuFYUINTRnmIg4MHAsLUpyiX1QuWqqF4UrV/Oa25VAeeFhBWLm2bO3sh6Ozu2vbpuW6iAUExnOrRGMlBXHNn04qzVZqesub1lm+vr+tst+w/aYw89bPv37bXdC4veUa+eD9fJZM2de+stoQC0bDCVGYr6hatX7PUL5+3U5ct29twlu3L+kpX7Ocu1UOEg2okRC5Ne62ymxf2kl5BRLawHfz45TaP20KBn5eLI8qOO/Zvf+01bmKmZ9dqqYXF+7XZPU6wjmPPhhp7Nia1mTDrZHj9jzSqT8KpDXDwLxGepQZKtc/+DkeaGhjrYJMCaODOnkHPOwVzDODm5yFXbw6nF845sIUuT5x5xzQH5xDqK6JfvECOKYlm6o+B4oCN853nwPcoFYQzjmGHogkkXMB3sSxk9sf3IWJy8wHnAxORaCHLjfPhOcFEpljNtHl770T2kfJGm7ka9ODK8uGfh0J1QQV8RPXmjcd8oZCteyzHj/Hktz5F7xu+4r8o2Rh7kBBQY9oDfRQ0MJzuGWRnbk7LfKJmExmA261EQyviezCTisE+xbsU2TExjBBgQJY7slfNRi0IikWTZeA5hTo4dTjauN4gmYZu8NugK+uG4giHIdz5rAjV7ABPvhX0Z4sJh88Khu12eZFNh6yKLI4mJz9N3VN6J+FXwy0hsUBjTQRmbXXNNLy4GmJAPYZbW3OysHBhGxPn0MKKmx9ECETAkDDGjZmclPEuWFovJacfQgdf12WD/280tRQ5Hj95uH//Ex+S0IGJcuXjRlpeW7EqzaSv9rjKt/BSKGEMbtIe2/NayfeA9H7DP/LXvs//91/6xffub37QR0EZvYIO2j46WxYCCzRBJICH6QhpexKWnJhvFxMbOpuPu9f0hZ2IG/Riv528PPHC/Hi7ZZnN9TRH4+9//fjlxnD9Z63LqX/PI3ntrtFhjMGT6gGw0Ep8zPieUJdJo8/jbjQuC3yckbDxnS9BT5n1Zhxs/KxsgDyL6T9dHZimlETYySiiVskSBB4WSGTWrStFKjPCokE1gnLekVt/e2rHuTsdGvb5ViyUJ1ZJ1I3bazw2tMl2z2syUtXsdfdbexUW758idduvBm203ihDJ4EJzZ/PhVC5fuiQVDO4ZwQBCtlC8V7aa9pUXn7fzq2u2tLxiG0trVuqZFTp9yyvTwvuaphTDx5k8SzT2qoIg/Z5NYDJtZjRCtF7bNtsoS0D3N3/j1+3wTXvEjqTO1m53VZCv1Wtp9hB6jp4lhAxTqJZH9BqfH2trkpWgIl6wSqqpRV2G4EE1jWQ4lAWkDC4mEYfx4FiRCYUh5/5FlK3IPBlkdVMQBKXgJBxGZNcTeNIzeyTFYs3RsxSBbjgj/sY5Rw0ou2ciU4m/x74LIwlrL2uLEC/zqNuP6bCR12lrZabyeiAQmWSQGbR3qIMlzUT2WLDZsvvEX+eq5BMHgxiBG2f+zrHlQMiqMoStgPAqdRc4DoZg1rnGiJYw7LxuEhB5vVLZLqNPEkErm7WQifPFe0AawtiHY4pgW1Cw1FyS5t/Q+2w5p1gbWRJJNjCJ55xd92F7PDub6FXGc8/ay2zWFc8mez+xQXFeN34WtpnVFM81bFAkDayvcI4KSj7zQ39zBGWY/hsyLlht6OpxkfGglpeuqrbFA8cpQZqAPYh2H2oascC5MDZKNvojmwB2QdkdYoJU49ttbRZ6Q2BnseCinkNDKUb1rrvutE8+/Qnb2NpQRHXyjTdtc33DLqyu2bVh1/ILU5afKWvBQnlfOr1kH/2rH7GPfejD9mtf+p/t6vlzhKPqj2L0hDINhFG7TlBgg3KdZFrrDHYsTCiXYbSiwBmLLOOprnNUQcvw6x7Zvr17bf++fbZBk3azabfcclj3j5ofTEzu40ZzUykvtGfGZOD41aOV9YchIJqMqIxnRoKlnyT7s5lSGLN4XSwswS7jfuPrCRnXO61Etw+dw5S0614k6JF72SNbQmNO0JbnY2RYqIDQA4YDYRZaZ6cjQgXXVS15TYrgRJNeeV0hZ6VGxabnZ+X47rrrLtu3uGDz9RlbnJ23RrUsh6DxGFCbt7Y0bJQ1S7YFeeLgzQdVj4D99cLx4/af/vQrtjnoWaM+Y8uXrlplkLcqmXa3b71B17hvzEqibwqR4BABpS6FjBjUbYdwUAZxarYboYFVyznrtZr2viffbX/7iz9pu2anrAgUQj2KNYR7K2Jm3bBGjxttCBTDw9CEcZcxT4oz/E3NtdrAPe3FgBLD6cT6ZRMHPBW0Zo4VkT8/Z9lr4RSz2UA4PwWRnAPsuxTxBjwXChTZ1woWT1JYagEpuaRTOCZeGwSNYhF40WXewjiz1wM+DeiKexXZETp/7rS8tl7i2absD0mfCJB5T5wvnx9OmvOIexPlinAicf3xfeJ4+1KvifPhfZQ/gA15L+xDrjMCRkhoMfdKP6fBm+EIwtl5gD6BtuI+Zm1kZFbRmxUGWuegXkInXPHfeh6JtcxncJ95Pdev7NSXUwrAfV/qPiW7cR0vIZMxjc8hZUtZxxIkl2zdNBAfjh2OMJ6xn79D3fwvyi5hY+PYclKsU5xsSgTiOYVP8UzNG50j2cn92E/9nRHGFNYJH6Z+qemp8YLHeUHd5c04KyjsZFtAeWDvMAvJICJy4CaycXBWUawTI6vdloEGPuBzwmmR9oOTcxwM+4Wz51TTeueD77D3vOdxO3H6hJzem6+9bl2G/G1u2rVhz2yxYYWpsnD/fN9s6eRl+8h7Pmid5ra9+PwzlkdmhZvC1M+drkgj9JcgneTRxFB9PRgtGj/ZWNmoN5uOxsLmd755oo4V351+5/AZJLqG7Vpc1GwwcHDOn6/ohVPEx3nn87p39MXQx+NiS5PoP3s+8aBjsWtBIxaVGp4jQgpDGYv0ukwr43XjeFlH7J/nToucz6WevESqIjsEgEQZ5/eMllAG3kat3PvcHMv2AioN22rIBF7LFzWRFsPCxiNypj0AQzm1MGP3vv0+ZW8/+IOft+2NdVtfXrOq1FYqnn3qWQ6UqVMrpGeQdQYJiGBrdXPN8pWq/fFXvmIvvnJcwyff9sA7bNDp24vfeNbKXJZGWnSs22d4J4Za9BDPkqEpp6CAzQmLT/fIhymIMagbM+za/fcctf/+53/GZutkjWSf3npQrU87gEgP2riFgHsX0ImTGuJZqSBNFI1zlCK2qyuo1w6iA/2BPYecmDpNbQyiUpbIEMhHwE6x6XleWbUCjhsZGc886OeRnaAQU6qUrdvyOlgY38b0tO5AZCZ859J2Wi2dazDOuKZg60WWxf2iHqPAceBGly+nmPu1ht0Iw+qMRodSu922AlyeBX/nnHBafn7+u1JGrSGCi3CIwY7MwvkRvfOacA7KYtRY7UFFGHB6IyGBYAP5itIHzyOcSNz3/tAdZVxH2ArsjMNwwfWbwOwRHMd9oegTwUZkWgqYk9OJvyFSIOg4jRaKwEJQNMLOmanNot+LIONlhyxyE2sl6lRxzll7x8/cK44Z18H9D6KX1nAa8cLxOBdl0kkmLQbiQq2XnFsqbMWzwiFLl/AGgeSAWWHyBpoU5y+nxcKv1KqqNV24eEEd80G+oDH48KFD4/RSG2jKJw7fdOAmwYPUbvg9tYW4gWoITn0hOLvpBloII2UUQa/3gqD3HFDnAbMmM+GC7nvbPXbkyO124fIF/7zVNdtc3bSVTtvWCkPJOOWny5JNyndGtvbWsj36toft1RdetK31FavCaMMEZ5wWjotx9fpMNO+mG1bQNNpNK6ZMKxthxKKKDEcZmsZ7eIlROn7jxeiLslTIK8siSoMRORj2NcRSCwGuUzIeWzseMQZbE2OsaH1CabwusYvPiUWnh58sYzZNjwhvkmFlIbAbc8UMzV3OMumTJafF8W90WlLkUK6fk2Au9wADRvM4vTV+DE/pNBDTTbGcFoMR641pSS1hovMF4MeBlWtlO3TkFmtMNaSEwjwqtAbLBejXDh0Am5BRkPXjtAiO5hcXVMuivvfWhQt2AXZqf2jPvfCyNbd37F0PP2oPP/iwfelXf9UGrTaLAV0jr2vqoU4KvdxXiaKLGmFWLsH+yrQUFFCfaNmu+Rn7h7/ws/bO+45ZpdC3ch6ohxpMT+rx5UpNLTs28gbKcFIiBCRoScacKdLUQrhv3Z4BL1GLgGQiCC9DEtEY+1LZ+lJC92zbI1CPtDlORMEBf0VGl605jCHGVAeNCFlrGoiqWNAMLd5LQJCFsbw47o5J8ko4xTQiJNYcdy/gM8G/RT9PlGJCQiwc9iQA9HuczQYCJgz0hecR5QvOI/Yh38sKGByW42+RdYYhhfAVRvjG1c9rYl951O8wbha5iJodNiubBcS5jZ8FOzdBd56FuExTNoMZG93krOO+xXEFu6aMMjI6rciM/mLcKwWYGScXmU+woCPoHjtb+qaSZNU4g0vZS3xWHDtrA8OOxFrJPr8bA9/4TK15SDwpAPdSE9my74coseCM9axZ1GmyQdbmTtbIZGSLPvNzP/JFTS4m4mWK78VLF20vRnc4FPSHQ1ucX5BxVUSSVN6Xry7b8tWrcjZEujg83sPDxQtroOOOzwPSzRKFnmmvLnjJpgD2Y3YWmRZ1NaCfRq1q6xurOhdUtqsNbw4EBjh78qyt9rq2XStZ5aZFG9Vz2uT59sAuvXbe/srbH7E3X3zZ1ldXrD7lcjw4re42Y0n6wnvhY5PJscBwWsCDKyurchbZ7CTrCLjuLDbv8q8uBBtfEUWUiwU7eOAm3YOVa1dVRJ2bn9Om4z4TIdaqdU3Z5f5k2UMYuYDwJsd1ZxhZVxYeTGWF62pxMr6p7pbNvmIjxnGuP747mfHfMplWtCTruGlMtqjZBUaR1OW8mCHGBoK+HhETxyObdGo5vch5PecqLMBKVb1Z0jcsotRdtXvuv9f2H9gvZfPpal3KDIJLJU4PPNMWPBw1VNbZ9OyUWKg4/DfOnLHjFy9YaWrKTr5xyjY3tuzdjzxmH/7wR+1Xf+VXbHNtxYadjhURA1YfTdkdTHqEGpceNF+Eh1N0TNO5jFGuaP1e2+48cov9T7/8i3Zw34LVSuhFDlRjkyQWtZg8FG3oekB8AAAgAElEQVRYq65qHkEGDfSsfWTNcFSKfPOmBlieeWNmWlJQIAcYSi6cIEbN+NSbgbZV1HdigL9mIvbKvmQtKUtM5x6ippxDOJ2o92SjbhlX9ihzkLpem54UwZ0wEHUcfuY58uxZLzwXDE84B5woTjscgtjCHdoavGwQjoX3YgPCqcZ9Um+WJo+THRS1L3GS2BbeG1E/rxcktrOlABT7xFITzJ4ae3mtBMBTpugqDJNoP7vfZWjNrzUMNNcUTjKccQQLWWcnB8Y4lxDzFW170heYdSDhoLKZVNhIMqi4rniPsqBEAw9HGdAmeyoyknBEwNCulBH9fu4YBN1nnFbYhhtr9Dfaiey5R8DN98hIs38PJxNOK2ao8VqN6hm6Mr5gvoyUHjUtxXmpjhy2yAMZH5UUv5PT+uinPj/iBzbL7l0ulosDY2NJVJP+k4oXIdkEkRZSm9B/t9uK9ngtvQzUuTDG1BsUAdEslwbIAQ9yXDIzLowMCrZLRGzCsNFy6+woywJWO3LH7XJo89Mz9vILL9lKq2M79aIV9sxav4ZYrFm/2bbLb5y19z70mL34tW9YfwfGlguYoqPX6/Ss34Ym3VEeEyrvUzPTYqMtLV9LciYJCopG2+sIF6GADqObmoVnEHJu6Wcpo+dyEvrFSa6ursgpxigXQSF9UuiqmHI4dqXJwdYSBsxUheREEgEiaL6igQIHJlpxnF42KmMjR5SZdVpyHt/hK7nEVHtJL5DT8usCkop3ynEnJwScVcVp6V64a8Po08MThTldW0wvTcMKi+WKRoZgtAHnqrWyHT58s933tvts7749ysipeUFPl5Mc4bBaUsW/tnJNZB4c5cz8rNVpiB8OlWWdPnfOLq2tWW+Us2WxRgf29rc9YJ96+mn7tS/9Y7u2tGS9nW0rCr/DaRRlqOUU1a/lTax8kfGzbr1xn8wL8o3Iu8bMwac++F77yR//gs1PlazfRrOvG3dA2Zsoukm3LoydpKek4kGNxhl63LuyonNX4kenEG1C2IQYTLQkxRDVfLSBHB7HcZklby0JOF5QGZMNEmEq4D3PFJxEErCnM+zSOSRYW/1oktvx+yEnh6NMcCbPaxIwIezqwsl8ieqfskhIVJqQ3UW41gkV3GSCBDHYklMQ5TyRHJTNZ3qF2p0dHVvj7FESqVYUcPq5TNpLuOY6jEz11VEDdOYgPZko0vBQcPSxD+QYx1lOalERMpxGvqfmYtaf4GNEsFuTzCvOUWoU38EBeC1yJOZsnvpXhrgREGA2qAyIUZBlCuwD+g3CjO55CkIjswmoNHq6OHZL/WF5q5ZoSfAvQbl5h3CzQzajPYdz1ZrPKHY4ycafe5AjYi1lA90s8nMj0pM8jJcAknNSwpAZoOlBQio7pB5FXhsOMYIUDyCCrZjKMZ/8zI+MwoHA3OPFOBPqL1wskUoTTa+BZ1EYWrQJKZ7BjgOyINL1Xpm9tryyMs60+G+iUBYqx9nc3PAIrtvTe6hH4PgYCAmMRl8J4yCAaY4du9Pe+c536FxOnTohGZ9vfPXP7Vp7x5rFkRV247ScQtzd6tiVk2ftiQcfsZe+9k3r0V+heoFHq5JyarU1okTjOdLGnJ2e0eKjsM8GSf58LGk02Ug3QmzZDGuCVXNPoCpzXUSM3EOiTui/GCHubWsH9pMXR3Hs2cUM/ptpZfDT8Rx7bCBCa049I8NJz0qQRlj0wc6K69QCyGDJ8Xu+x/3I/s5rWpnaWjqPLOQoLDoxTiMUEllCdaAkM5PSGN8kSWssjU/B6TVqFbv11sN299132aGbD2rKsztd5qCF2O7IWs2mXblyyVauXbNOt21TczM2tTBv5BqX19ft9IXzdmX5mu20Onb40K126tQZO3fugj3y4MP2+c9+1n75l37JVpau2KjTo+Bkbpq95WmSwXpd0ocCem0yNlAP6nOCdvPWs3q1aJ/+xFP2wfc9avVSzmoVhkV6U7dP3RrIaDamptWjN9Z/67txJrADZSBLQSlEc7ryZaMFYzDMyeBVKkUxW4EecQS9DmNDeqLeE02zbiF2RCagwEWkksnaRPx3Ekm788NIKWvSuAuvt0GjR2SZCdoxX0q6dwQYqTYW2VewDXG8KitUKkJZ+FwMIw3icU5jA9yP4aQ5q8AcBZbLyCOpUJ961UBOcBZBtoAtJ8ff9boKDgECk6BoyV1NVCto1I6MkPNF3YMv9j6ixhqKmWZ1aSZdajbX5GEyFJFX/B6I4NXvah/zuQFjReAmKI3MSLVeD+YYNcO6jr5J1g92Tw4g0zQb+yho3i535K+BkStnm/rScMYY+8hyItNTYJoo9hB2QDVUc0uC3FyLEyByamDnvD1LVafqBI5N6zps3RilcUmWMQwdzofnnYWneV+sucgiAwIMck42u4xsLN6ndRslhwQD8/5sRp1FmeTgP/fXvziKScMUffHw8sxJbgnojwesutLGhuoJx+64c7y4cTi7Fhb0N5QwtjKFS6Wsg4Ht3bNHVG/YZIoc0kPBmGtS8NWr3udBnakB7X3DHnzwQXvf+94rOOjcubfsvnvutZeef8Eub6zZcr9lhT1zNqxVtdGHnb5dPnXennznu+zFr33T2s1tFWgDzmLBo0XWa02cFg8BR8vDJ5MTPOhFjesIGTfKH/nDiyhtUthU1JgjoixIf5HFDnTaau/Y/Pyc7g0DejBgEUVFAyTHFNyj4ZITccgb0+VspMPDc1kgjy6D2oqhiMIzrx8XusMlh35g+p4dOpCFDn2WVuYrMz6B38o5poGH2fdFS3J0sfM3ZVWp9sDHMmJhz57dduedR5RRH9i/36am66lYjCP1LEDQUqtla9dW7cL5s8rCabOYmpu1XL1mF9dW7Y3zZ20ZtZWNDSvlinb/vffbf/5Pf2zrq+v2jgcesO/7nu+xX/9HX7Lm2ooNWh1X1zfvy+lLe9CdqQxitWq33HKLXblyWVJOfDlpCIzem2yLCE+OulYrDu1vf/En7MEH7rYyg0HVl5vtX8nZ1NSMMhDV5FAhJxPIO5RG4KLnjpEe8vyqIixsbe9Yqw1ZKSen3mh4kAf06qhHXefBOgoyQdag1Ro1GT433hPygPLhVANR9mVoIXIsMiBnKtKqIKgqEYKCgBCBVdSdMFzbW5t6LQ4rNATZy+xj1F4iiJKRJ7uRqogzCPWVyeIUtUM+SX8nkFKEnYwZ+9gzeF8bsUdllBOzUJlhai/IEh/kjJLTUNYsVQ/GebgqSaxlgsBwLjgiHEKr01Jjd/rAdFc8mNG9SP1gMsDMLkt9np7huKOJnrkw+rwW6NuFlT0YlRJH0PiT3SKI5nc8Kxi5kZUJyk3rUvqn7JWUichJeF+v7KzYhKgHlX1YZ1yf25WhAitq81nIM1Ab3f+QqEqBfkCCWSc0zvrS+YfzA9KNTD2bPcV7uR/ZWloWqg0oe5KpT+4578v9yE//zAhGH4PqEPPkA4ig+OL3SDCRdvLwcSow8MigYPtFiog69VaiXvKBLGIeloqXg4FqXyxopHa4kdQmuDiOz7HIOBhHwtMg07p65ZLdf//99olPfFxOEiNy+OaD9vyzz9lqt22rg47ldk1bH6OJFewM7PJpd1ovfe1Z297YFEbqN24oBhaLEm23YKKx4GLAJRkRDcBqVM7AaJ6Oa4tcZ79DpzAeRmwiPgt6LjTsgEh3WrApq2ouhtmjBlOisiTgml3Y1BS6SYg0HFacD6+LiCZwbOklpZQ6KL8cP5hhEW3pWJnRAXFMbbbMlY2vfaKfO/lrIn3EZ0t9Oilzx91RhKnN4coAkyzS7yPv5T0333zI7rrrmN1yyyGbn58V27KShmUK/mGQIAyldtvW1lbs0tmzvn6mZ1QfzJVKttpu2RsXztu5tRVrF/O2vLZqt+y7ycpWsuefeV79eXsXd9tUrWrnT5+2Ec4B1hkTkvOIkHqgkHVaBGasR9Ybz5zz914momCyqJFVykTSA2tvrdgXf/JH7ZMf+5CEc1HVn6o3FHl3Jd3lfSk0kcv2+pMSjENWs7K6qkx8bWPb2l0ISjRWb1hra9va7W07euSw3XnksIgfe3cvWrfdsqNHbrep2VkXW1YUnOx/+kG1i+g5yhga7/1zB+3QMROQvT2FvoPtLe9xwojhCID7VH9rA9X7vCTBjiKIuKFtNr19JRwWEb2L5VI/8boqGQhkHYwyGQOojOpSSUU+MhhdBetL0wqc3s46ir9LxDfNIGO0iRwr+pSQU8gyUuBGbRRCWWxXKd1DcimXnaih6Qcx58kdGNcajcLBkmQfgHpwD6jdsZeVeSedvnC8yhY5LzF53XGFY4/AMejeEVx6pjYpNXAMCcpK83ASgCozUzlhINq9YHio82keG4eQ6j1OPG9WSEQfEc+S7qhD0Mo5nL6vFhUfzqiRKhprdH2gHtlVfD73IpCbIJZkG7fDEcZrwomJdJRE1aO+GTW5qLcpqUlrN2xbZFjj2lfm7/FZub/x3/690dKVJT1YIkAcCCcXxk+Dx8ynnirSKRREe6dBNnDdSIEjMuM1OCSiVtQwVldWRGfftWtRiueMQHdSQkFQ2ksvvSR4EDqrFJu3m/b2t7/dHnroQX0m/VyEEKdPnrI1nNawazbfsAELlIfZ7tuVMxfsiQcespe+/qzt4LSInhNLCpow0apDas5+47NxtnxxLREZZqOIv8xpwSqLGxgLOKLscFpbzaYg0J3WliK7Rn1qTObgPsViiC5zb0ocWqvfuS4lD6cUTiuiPDFuhqmXCFJJgyGFXnTG0IRBDqjGJ+/+xS+iqRu/nMU4cYg6h0TzDwMW0LEcpLLMzP1WX4r33bh6wI42CevmtttuE8t0/4F9Njs9pZqfMphoUQMiS6oOW1s+gv7KxUsKqPbv268ofn2nbacuX7ATly7ZZm5guUbNVjY2bVd1yg7tPWDPP/OC5H0KY/moDc2pggyEQrwz866HPiLToo7q68HvANdL03Ae9XaNjcGBMUKiYz/+o5+3z37m03bt6hVbubas7KxJ1reyLjkkxtFcXrqqLAPDvdNpaxjo0so1z/zJAnIlK5UbtrHeVFuIOlx6bTty20F78vGH7eZ9u+3+++61F579hj362KNqMyC4ERSUd8JEEC4mEJRZTv1R3ggLOQaWrIKrIQxAh6y84XQiZBt05bg3gQhwDA2VzDlSIDGrgfc78ox9rbnMUsA+ke2EMZMBpbadVMc5t6CkE5Bg9MMYUtvji8/EqWCcI1MgIEDqjeeijLU/0Nrj+PrvJL4awWBkuQ79OYsNZxcaiboHGe1BIFEuhMCg1qiLtQlCJGHZ1FRMJquAEASHc8MZIraSgoawnWSBBAw4ByBeD/gQNTAxaIFTQ7orMpRx9pGZU0aNTiUCMp8EDasHKjQrgabHsN3InVKC4wVFAggOBuNWg522CxErgAl4L2Tk0r6ImlLU4BQcJBQugtGodXEcnhUOJ+waayVsD88ySDRBr//LMi7P5mIdiZ7h61Zm26O03Eee/qx+y2Yl8wDGw+EEC4msi65zSR4lI8RJ4nSA1zBe9Hnx35x46BBygdS+jr/yigwO7yEKI3rDcbCYleElSR76ZXwTFK25sSandf/9b3Ox3da2Xbl82U6eOGGrrR1bs57ZwpQNUC8gQusO7fLpc5qn9XI4LaI9sGbSVjKtjheBwbEjQ5yb8ZoW8GBEAzd6/njtjYb9Rqc1wV1NzcXoKbLB4yHG2G8cWVa5wI/vkSk/0uNzY7YXnx0OI7IDr6F6HUlGLEWp4UCzDi+o6/G78fVkxTa/A1kjjp/9znsxEPzjWoLJ5uftC4tzhYAyNVXXmuCe4Kyg/wMBs8kosAuSJUMFrut1k4wP7NOmrSwv2cbaio41tzBvtekpW9tp2cXlJTtz5YotbTWtzfOvFK0FyabdtT1zu+zK+Su2fGHJpio1azPLrdO1csmNjjegepSKwYt7zb1jfRNEQaAJI0P9CQhsZ6dlkEg435nZhnQOZ6cZRQLZhHlLBYnINrd2VC9SXyCZRa8vaj7ak6z1VqvjrRBJxkfGNF+yTqujwIr5Y7APbz203z720e+yWw7us7Vry5YbDuzxJ56wumBUD5owPvWaa3uGkeERECSJ6IBzAVZMzyMCmVhHGJKYDoyhCxJPVqEl/s4xolbhxfEJ+sDYi3BgsS8IgqMMEMYsnCpGv5hEnXmferESYxFjizPw/i+f7Bvr3WspHlDxeu1n4N5U4FfdJvWY8XPATJHloJfYTc5TTpURQaiwkJGRYQJ5I1rLf/cZ7Dmt4AIIV+vfvEYlOE3kDcghDrtyn/hM1Xlj6rlU8b3+SM+X1FEIVPieQ4x3R45UASvtGIL7HHrM3muxJxEpTqIMEShLuikFo8rGAJ2Y/J0+E9sop5WarUMsIrLBWEcRCLtj90nN4ZgULKfezHh+Yb/CAUUdPRRO4rgcL2pknFPAixEMBfzH32I6cbYuxtpQZpoZAir79dQnf2AUfVM8EA4oVtsAJesZDVdr1BvauDiwPXv3CqfHufE6DBPv4eAsNKCxN954Q8Vmfk/GEal+yLA0NzYVdQOPULPyIi6zbVoqxnfbzh58+OGHpZDAOO8zp0/bqZOn7MrGmq3n+lbcPWdDFKvRZhsV7Ozrp+zxdzxs3/7Gc9Zc27A6DzEx0NQwCU243XGnlRiEod6R1VwMYx5FxNiskenopiaGjSKnjDdzSG9ghw8ddrZXp63Pi7SY90Yh29NoNv+k70bzfG6gYkTkFYsvIjL/7n1G4YjCGE1gOYcddA0ZOmkcS8YsnX8WjozFlnV6cZxY4EBpOCMCD6DdyLJd8ZupxlN266232dGjR2zf3t22sOCzqbz2BivMYQtFTzDh0hRe+oRw9qwLiSwXcjY1O2NTiwu22eva6UuX7Py1JVtjcCRzgESpLKjYnusNqJ7b9gajT9pWGqFe0bUhdRaVUTzjkUhoEqaNx+dBVUmZIGxF/oEOPPbYY2oA/8qf/ome51D9aWSQTInOiRhSq5WVAXLf1je3lOWJUZhwwahBOFxtPour29OwU0gY9TIz15oOm/dQwRja4UMH7PDN++2uO47Y9FTNjt15zG49fNhqUx7R8k89U0kDkOtg83tB32FYDEE0/JLNYFT4vdZwCkJlUJOUWJusOWUTchZJ/Do7+SH0DUE/NIAwGRWanwk6wmDieIDrXEC2KEfE/WFtck68LnqieB3nALuX8gNrgQyHGqBGutAzBxyY2IicM6QHnBZZCBlLBJ0cPxCHcHY8B4nKIkjLNRVLgi1Vs+n3bGNjTTV79Y4TbLBeitSEvBVA42nQhRRMmoJ/2QEYlAP1GGk6QGoC5jN4WSc9J85XGWPKkPlvXhNjVsIR4rCztcDsnscOA5eT/en3YT9SxkQg0G13jWnL6otkDFR6lmH0gez4XZyP4Ni0AbJOaswQTlPRY/gm9zMC1BuRqbAPHli4U1dbRzCsY7pGYqYK/ksiE4JICxN1d0lqpXmFcTwNw03IWe57P/fjo/CuOpEc2HRbU0BFW9U4Ay9cMoKc2lVza0uLW5FFuayMioOzMXgP2QT/jfFBGYKT4sHgzMC+iSgDnmDh8sA3N9clWAn7jubPO+88ah/84AdlOFhwr716XE5rqblh69azwq4Z65W8h8H6Izv/xil7/O0P2yvPvWTN1TWNiWDxq8dnp6VIhYc+nsCbZGMCnssSBThHH6/tmGtEINwnRauJrKHoKxV3Y/OikwURI64fiSrNvsnAcxEZuwKCLxtFyklRIvvayHAiSgnn4rh+MB4dW9fCyQyb9ChpQmoP2ns4nqzT4ueInuN7NrsK5xmYfL1RV5CivpqhM7sIWLh2siuy9n379ynDgkLs0I8vaBLgIGyoGD4aqD+ITby1uSk4mT5AjNKuXQsaNrk56Nq51Wv21tUlW97atL6y0qHU5AX58aw6XSuO8tZv9ezCmfPWKDWsu9O2nuqHnpRLeZK+bL/g6/rfOEdqWg5bjYQ+QKBZXJizC+fPad0zGWD33j2q/7Ramwq0SmUfeFeq1qS3iJPst4FEvVivzxkMVbuDCIKj13YmSSwVNVKFKQQo2bMX5qcJCKbs4IG9mvZ8C86q5s359DWG1t807NekDBHOiL6v6zMhr91AOecZ4pi1B1NdzBUHYJQ5BNNueXNxaCB6wOXZTcCNgghzjpaM10iqO3FbowdTxCt6MqvA1m6UIrAKWJP346BgDgO1Nao1H2ehoAayjE/ixYHhoKKuzj7Uc0+CzppskJwYP6NkIfZiagFQz2Z/YL22j8IhexDde+TPY0ojUZiY3FMpgszIG8ypNUHKmaio06cGtIvDCgZhMA65RtYtBA6cKc6V/V9UoFNR5i3JMTRRR05MkZOTMG5J8mjK+iWu7M3cO80t2VbuB86IdcXxcb7YzOh3872YCp2J/JJFZyL7DKkvzjOg1cjG5ehTEh2OKTLlyKL5/QTecxk0l6ryANy1pK7fX9Fm4cHVRGGDtRVQfCb+/wskjbB7CqQ/9ZkfHXFjyJq4GDD36J8gwoQOvtnckkHixpIdQb8N1hAH4f1kYUrPUwTBRfF7oiN3hC1hw2Rt3CygEt5DhMPrzl84J8OCgyrmTYX6p59+WhuDNHr56pJ985lnbGlzQ5T30p45G5QrSrOtN7SLJ87aY29/yF545llrb2xZGUow6uNEO4w7SRAhTiabTcUGC0p2OAx0sqKgmc1kBL1litwRtcam5hpiHAubAWMVTi8coDutpK6RZGMECaRMK5s9hbMKp5HNiBAeimgy8PRYTFn4JqKg+Nt3yrTiGrPHvxEa9OywoNqGmnuR+AEGXJy1/fv32cGDB2x+YV6Gl3tALx89T2FEPQLz2ocmKSNTBPFENce2CAFXl5bs8sVLqgdNz87a3OKc7Qz6dm512c4sL9mlzXXLUSfrIlJbttsPHbY7b7vdNldX7aXnn7e77rjLzp4+Zy8/9y1rlOqS/mIIqKRg0m4kOFYXWqaTm3WG4QEBkPFLOoE43z27F625uW4bmz5T7vEnn5BTeeWVF219fcUGPeCtglUbdTnDch5nmhPdHRWQRr2qgI/p23UapysVTS0m8uX+MNGb2jH9kP0u2ZKfbyHvDbho8eF0MOweLAIh4XBjjAO6jy7kHPXoWEMBCdbrU+NmZ1TTA4ICHgtq+lhlPrVNBIOYIj414qA7y9+nESEBwYFiREM2rSYBASnLT9p9WjsJhg1qvZxKImbgKFk7ICs4K4IckRyArdL7cADSJ00BQa0EgaQkUWwJ46pPLi87xnXhVJziP7TeVstGPXrtStYFBUkTgMVWVYN1YjX2+0kx32uzIkgU8po+0BHcmpNdYSGLGYtiSb3mvVY4MobnTrlqPU5I0KDab9wZcu+AYwW3pdlu6sXC/hFMMGxUivYjOT4QA754L0EXn0NtU7Je5tOdOVY4Pxw+dkpZpWBJJ9LglFU/HiuBuKpGBKLY5YAOw95kbUYI1/qxPGMLZxc2VVmkevyShmmCpgl0wlYJlk41zaxTjWPF2o0gJ2xSZF259z/16dG9994rNXaYSzgTNioLlu8Yn9X1Da9FmQkOZHxE4KosDArXjCm5885jdnXlmhwUH8QCPPHmm0rrvOYFIaFua6trysZ4L5/BxTB+hHHmeOxBryNY8KmnPpwG6SEZ07IXn3veLm2sqfhe3jtvHfBjaiGtrq2cX7IHjt1jp197065dumLVQtGKUhEYqHBLk6DgjtQgK1W5xGbT3CK0CjMd5jgt0U3HvUaOaYvdVpywDMMReZcPi6Wn6BxIBX08IA8t1qD66lW+CLORJ5+jaMQh3OsygMiM+KxYRMKNR45XZ8874MNs1BJO4zoIIL0g68TjPXJ43wH65DyoE/I8aYVgLdTrVTt46Ca7484jgtEwwDTARn1EzjDvdQmppNMbkyDBkH7q0Hu3sWkQgq4tL4uQwLqb3bVozWHfljbW7eL6il1aXxPVHTiQzV4tFuyu24/aYw8/bNcuXbIXvvms3X3sbvu93/3Xtn5t0+olIBtXmw+RUR+ah8MiwwsmmWcRGFIyRZwq0XU8M9Z2v9tRDSnW7GDIqPeufeC9j9vBA7ut0aAfa8trfdWyNYAPgb0KeWUtTF0WtCKqu0uJhZPgXm1uNhV9y6FJmw8tO0bEt1S0x2lVGEuSajxh/AMqjF4nJkDj8Lyu6Q7B14hTyNkDMlwlN+4uaOu1Zo4RdQ9B5ilyjppIGBrOl9YMfq/AbjCZAl0pu3CuglhqLshfJWSFPRF9T9l1qxo3+owwlttQ/luCW9WSkvp46LliH2OjCgOvaW2vb1jFSpYDiqe2CmtzgB5hQdMiDCadmpypf/XM2j0NhHWiD9JjLuRMLINTlCPCOZA5EACoHcEbf8nwcLDqpUzoC2uhDOuSbDdv1k02JCcdV69hIc8Fs48tz3daEnBkA+pNQNX8XjPo8l5vK+Y1HZvrx3HTWwpiROBNTbcxM6W92YNowfMjO0vjZ1hZ7S4BFE7MSwecu5queZbKkJIUV0KNCCLDrvDdM/HJOBaQjEDiQriWe8Rr+X28V6hOggZjbhr/Hdka6+tG5Ir7Fw4q65jC3oXj5PMCyVK2h9MKEVPGMvAzNPOI3OfnFxTtxIRYNpVgjsFAiuUYZQ4EXCTj6CG7alq8FqgHIgavpV5FjSscBguexS1ljW5Li3R5eUl1jGPHjqnBmGyFnh4iI8R0L2+s23Jvx3KwB4lkGw3bWNuwK6cv2KPveMiO3XbE/sMf/DvrbG5ZWeCoWXN9Q1EYm4NN4IrnXtticYFfu5SgFy7dCTh9OG60SB1KbQcachgRZjgJZUSppgVcSmZ64sQJbaQwTp79TCDBLAtHmH6nPVFouIF6n3VG8bNUxRM8GeeejXzib9mC51+AAL8D+ULvC/WLCTt3wgwrFHV9OC3aGI7ceavmn5F54bT4xyZxhYYJU88zrb6o5xgEngnGBtkt6o0hW9kAACAASURBVDmsFYILRpEAKXZyQ7s66Nrl1VW72tywLjUwQcImUedcv2/7FxftofvfZqNez5756p/b4vwu+/a3X7drV1as00ZrcqRngFqJoj8ZbnecwXiToUpOC8dLrYaMn0Arnn+/m6AtjA2jMgpDO3LzfvvFn/8Z279n1kr5oSZrE/zgKFk7jYbDfNwEwUaq0Tgc6obQVTZwJu2dtmAWMqt6tWoDFPwx+GRXA5+j5RJgrqwRlPyoi4i4oCjfoSavH/m1+obPe9tHt6eAQG0JBsOTWhwOdDLZmOckeSb1HXrvVhg078XqGdXX0DvEmShrgCVJFoFcFo4x7025ykhKRRd5TXUtnj3Pg7FHM1PT2js7W9uJ4TtUjVKBD/VjUJJWx1rrm9Zp7lijjKsq2NbGhnU2d9AL077ubLujHcIUxoEhM0Wtk364NhJeOcM1ikABCYd1APQ57lkcU1hT4OiqDdxDnkWoRXiG5QLHZEWC+1QmdQ1HanDAyEqQaO6VFJMZdHwcB45pRA0V/clqWaouuXJRTcC5SskQKQY6pAZWRgOSrNZGNjM/ZwWaj/Nm/ZTp4vhwpNEqAA0XCJFzw7bx3IBd+SyuGTUaOeg0ZFMC1ynw5VlNyhyuiBKsRUeLJjXycCQeHE1o9nxeQM+61vGkeG9sDwcoODRlfHJEKRvMOio+Iyjw2LBwhrnP/NBPjch6iJxxWjG4MQ5OBLC2tm7NTReyhc0HlEg0jHPjIoEAAzMnGkXOCaOGQwJbJnp2ymNXmw5GDsfHkQVrqD9wLbXl5atWK5fs3vvuUTEfxzc3N6Ppta8ff9XOLl+1pc6WbZdGViIjpKTV7tn510/Zex970n74c1+wX/tHX7LXn3vBZqp1LbSrl684M0chwoTRIgOfy1ul5j04WQLDjcPR1LSXnBppvPtmNw5+HBe7xAhwL/kHmYDoDdHh2PjhtBwiTDI4STNua3tLVOJs2s39jddG1MJ/C1dOlaGI/LLZVZwbr+UeOqV+MocpFptc+A10eBdlmnzxmlhMugdGj9uszVK32rfX7r3vTjt8+JCMIX+HSUd0yzMGNqOWENdPPxNNwhiTdmtbUM/S0hXpTlI/oG4BVZhZRkvNdbvYb9u15roIEHkacJPYMZ5httGwxdk5e/Thd4oq/of/4f+WtqSNSnbh3CXb2mgJbrP+MAnT0lRLVO2GGrgj7lNk3VwD95asKQrQiiAHLp+l2UhAPrm+Hdw9Z7/4c/+dzTYKlhu0pYwhaSZYi7Daiu6EgILWNzdtamYC0SlylzrDyMWGu0wFrnqTe4610VOTcAOCQGpop35VKqRJt4PuWIMwegnJPiNo8XPWKtXzH6KhmJAFZwd2NfeL50PNt9Oj1cINWETRSGnpeaaxI1HTEuw2HOrcMETsc+4rz471K6gwvUZEBdZPUrEHmsNxKsDrDRSg0Hu1cuWqnANCyTgnZrANILRAo+70RFAZtXvW3dyyfG9oXTQcmS6Ac8sV1AOm1/YddsYmyLXLkTqLmC/BgPwvn7My/XrsfGaIaW87gqKxNJrojX/IjXscIwhMA+3H9kB10qTUr72k2qmTn9xZD3y8CMcGJgSqVpZbcsemkT4O4+XJ0Ot1TdcGIsSJ9Up5q89MKWvrE7jRiG0jq3H/OU7FGYh81vyueesMaVLf1nmolEHGkwaNRl9dIGcMc5W9SXqNsR9Ux0oZ9IT55+shaltjUk9igHJ/dY9SrThsl+5JSgAUXKUZbqrDQ43PKAFFOSTo8oF2RI+Y7A/sQTmexOghQ+KEsxHWVtMnrZL1AJ8QgRJxxSwXomK8+cL8vG6W0229tsMNCee2ub6m9+DQGOBHpB6eWRJSo4E1mxvqGEflHXr0/NyMHsju3Yv2zW8+Y+eWlmyl17adSsG6dWpayLHkbPnsRXvPux63z3/mc/bbX/6yPfNf/tjqOVhlLS1qlVDSfKJIY0UiC4VrBRWT0fOhoH6jAdcGTPb8xtQ2nBqOHef/+uuvq8eMyC5UBrIOhvuEor7DcWR4jF7wIXc3fkknL8MUlONK/x3woEfXafRFxhFFVCPjlSIhb0xMKvVJnSEWnc4RaSFRm11PDbow3x0SGCgrXty1aLt2zds73/422793rzOotDF9xpIy+KIrD2CQPLsClukKvmmur9vK1WXb2t4UsUF6beWybba7try6buvdjl2lvpEDlqOdYrdtbELyQRNu20qFmu3bvcs++pEP2+7FRfs//ulv2Nlz561UqNrOVscKIyClgcbV7Gwwfoa6AoVuIEtXnR5i5EIDrVAUKuCtGcj3eFSuyHbQt1LR6wyso2J+ZPsXGvYr/8Pft2Kua8XcUMEW9wAjwlFRVOhAY+ce4OggjeDMSwUZbpxaBaklMOGUEUU/i2rBeWSlvBmdk+B8yfQVfRbzajr1UeRJc0/EAaJTbyQulWrq5eKcYdAKUUgGRmQTFOoxINR8gEtVa/RCOjU2IQ2pSVyNronaTa1SMHtA3Do3bxqWvBJScFJX94bkDkzPZlMRfqPWUP1p0EJVpGSbV1dsZ23Dhu2usql+uwPGJWiPnwc7HcsD8bc71ttuS6V/2PHeKAVcSQsztDKdA+DjcATJJSie68IVyZHpGgOm93oPgahQAf099QMpWHNYLfaGwgCX2h9rVca+D1hLz0uHT3Rxjx38OWoaOGN/JmPoI0jl+cqmSGEFpCeneXP9slkRNmil6nO7yPaZ+zY7bUNUUqZrVoRJWi1bebpqXcboFHOCGXn/EObldMOzN+rmQzRhGdbKaCcQgIFKHkCdYkaP9SY9Iwtni2i07gOtFBo2mVRiaBnNyMS5PFbemb2yBwVlf+MsSuzKkYtrY3twwknjNGxZOMZAicKuCa797I/8zRHRoNSZk4PBg7IxcFCM7bi2fE3GECYfBbXo4wgjGZR5HB24PSSNoHlz0fS+QJEnwKC5mAdDdIZxJ9vimBTVRTXutKRigNO66aYDYm4xPPLmmw/aM9/8pp25dFF1jq1K3jq1ig3IRPojWz1/xZ54+HH7wue/YP/q93/fvv3VP7Pt5RXdtApD5RI0GHIwwmITwdz7INjoqT40lhxKArY3QGhekQqmjP8cGRcBAMV8jDpsSXrM2EAU3ZEgChw4KOJyIkSDacAcAyG1xm+YfRMOMpiLWecZxUx+N148NzitWAz6e7oe6jyx0YLmynWQhYy1ApPTEmwQc8SoaS3O29z8vO3etWB33XnUDh68aRz44BwwqDxTpg1jIoB7YKRS+G/tbNvq8orgNCjO5UpBG6jcqKO+aqcuXrYDN99qF+lnKpht7ixLS/Ddj7zPqJmsrl219fVV21hpysl85CMfVovEb375y/bSt75ls/O77a3TF2xuesEGnYGtXlqyErZAs8EgOriR1/RdijPjL8RWfZggUY73zKSmWQzZ0CN06w+sXDA7tH/e/pdf+Yc2GrSgxBgK/1NTs9bqoqDALCkaVSETOHW7Xmsoi6uWS9Zu0Vzck7FINm3sMCKTFnSVo/fHR5NAkWcYoVOagd6gDScIezTUuWOWcR6qTeRgu3pjLuvOmbIuRis1E9XYhq53p1vhUGVSCtZnsi54bnwmtUq+FIQhwstsOqn799VMjTMClnOpLHqSnH5trY511jeUPXPvOts7ckBkUN3mjhwW7QpqTWnxe1f8UOM7aiScU4J2NeU2zW2RsxDBhv+bNJ/wSIE2Yx/5/XVVfXdVPsTSHZujJWQv+psGnCecgSA2iejGHo/yR/KFE5QiOXwdK/RP2IMpW3WnmpymPjdkMZJYMEBxMvITlMN/koZ8EsqW+r+ydK+jkWkhv8UAVfZQfqpqViuJGFKeqVuxXrXSVM1G1Mj42DJwJu0aVWV3LfYCZBLeS3CVbEPYHwUhZNvMGht68BVQHvbA7UVGoCCJT+dzBZ2jAuskTxf3UCUa1bWhsacBpEPgaicWxevCKUb2H0lF7kMf//4RToV0McgROBMyIRY7YzugVoYTi0wBo0tTMfUbokvwRpwVx6H+xc/xOzT4oH7z2CJLI6PD2Z06dcrHGiBttNOyjc01a1QrduyuO+y+++61fq8jZW9EVb/+jW/YW5cvWatgtlXOm81OW4uIMle0yyfO2nvf/YR9/nNfsH/3b//AXvqTr1hrzWtZOaRPlJlMNMzG2U2a5xLaX2G/wgllIcAxFJgRJY3Xh1PBuXNPIJigy0gxHeYYxXzuCZ9DgMDDAWal/0LOJk0YnTBWJ42Bsfnc0I631HUZXxbi8wh5svTHsGak7RmHmLHYTjRJRWbOyN/nET5fSt1Z4Dkah2fFFERX8ejR2xTgkBXodRT3YThptMRQEVVre1t1K3QlcTi9LvWCmMyat0qjZtO75m3focP29edesL/78//Avvxbv2XbWyvW3Lwia3LbrfemRt9NW11fta3NtjK2Rx97RFDVf/mT/9fWtnbsnnvvty//1u9avzeyY3fcZadefcNyaiwfiEnYH3RcMDYpuGefIZtSwr04hcTs1G5CUQPK9og2h6EN2lv2Ez/2OfvQBx63Um5kUw2vBzNXC6iNDBsnMc1IH/D7tGZEzCHSlAZj2YpV+nc8O6aoniXN8DxoOuZv7BECmnLOoVcCrJ3OTqKdm23toLziTrIPzDYz7RTvXldGx+sV9B75KJGAXUTwqAAdM9UZOM7VY4DbUIeQE6IOhvp+GQFfRriYZKBge+JoOltbqjEVaHjeaFpvu2X9nbZIEzizUnckx9VtdWUflEGhakF7ws62JkrnB+GYhlYmyMygHrF+lQrFhANaY3Ayicwwfk0KATCG3tbg/xSAJHcSjis7WigCh+THPCNTwDKZmRf7X3GOzm+igyidWikS+2epnMXqT7Xz7HEUTyanpSkKSVEm9rZPRJ4EwjTe89/ah6y/JIkGcSOyQ7IoIRXVslmtLCgxj6B4qWD5WtmKjaoV6zWrAVFDl6fuDPRYMKtONeS0BlGHS0xFMiQ1K9NfhrAEg30SMYVr5fP5XBfhndgbrrtIsJWGn3IPCJTClvIebhRIDhcmR5V6sIIrELD0OFjIEJBy3/3pzwsexNC5PuCcDo4D40sMupz3bfAzGzegQzYdWRr/cHJsrKDJaqxJ6lxHnVsSSubzd/gs4DM+D4dGVsLIewZLMs12ul6zu+85Zo8++qjmEl28eEFQ4ZsnTtmZS+dttduydqNsnWpFBcniqGBLJ8/b+x59j/3oD/2w/c5v/4595Y/+SDCDOtIHI5ufnbPtZlMsHNWupHOWV9FTVM8kZxQLM2vMb3RkUaz0KON658B/o/yAUz558qSYazH8j/t05513qqbHtcO6ZICinFbKuJx3O6mfxWdHaq0MUfBDbgwPhsPKfs86rWDxcKxsDSsLQ46dc0I2NF/Kd9cY6xdkgYLFaKjrW9y1y8rlgt108ICycDVoCp/x+qH0pOlV2dlRkX2ruaGMS8VdlA9gffXatt1tWavftSr9SYuL1u4N7ae/+Lfsl37hF+yxtx21J594yC5eumKrKztWKNG/0rMKLLlcVdkcI03YRL/5e79rNx85Zs88+4K9/O1XVXb/3k99j105d9m+9qd/As/Meu0d1dRUTxD7cgILe6+eC5iS3UB7V7As2SJkcxA7pcemY+974hH76z/8GWtUqJEN1U8l3w7UJ1WKkH3yaF26dcDTCVZiQzt+jwK/w3nxpTovslExwl2j3U11P67Xp637PaRJlsxWgziTIR1veFCG1B8HrIhjEkymuiMEpJLqFnIkXcSkR8qSyGpg4dH3NuySNZmcZXtr2zbW1mVvc92RbTe3xegbwczrDay/vWPdrW0JE/O77g4Or23WG1mun2SzNMna6x4lakqcUwootW4i84laa+rXkjA2plH1JmfcgU6MM1Xvo0i30L/r/4tJ4XtUjiXzmlzKsvW6cEQhFcSv0iDD1AXv9b4UXMYejcyKGlSKbTyDU0DEMTxzdSfmX4lGo5NT4JQZDTJ+QQTGvDhl3Mo+43hpqnjUDEUAEvORbNtrVCOycE6lkLPq7IwyLoJD2LdAgYXpmtlU1SpTdRuKHFKw2kxDGRgQpLMcTf8NvDfq9r1Xruj9czi0fMkzfpEqlK6n6Qwao5SEk6mDJefdRwMz1f9Y8UHTjycXWRU2i32QJbzJuZNxPvnBT+iJHj16VA6EjcQihraNDiGGdnVlTSdFTQvHxE2Oiak4ruhnEv6ZmnY5BkaMZlEcIe9VD1bSQwOeiPlcQIWr11ZUGO5221YtFe1t999rTz75HoMOjawOUfzS1Wv20mvH7Wqrab3pqvXqpL1EeHk5rQ889qR96uNP22/8k39il06ctPxgqAyvoIljDnMQBShiBuetVm333r1yHtGdH9BZbB5fZBPCBQtNsiZjskI4LY+AqN2IPbh3r128cEEwEREw9TucGVT+P/uzP1M2iqMnY+WeuFJGmvSbnIVHfZOBa3JYGdp7YOFZBxsR3XdyWhiHqOeFo7wRWox+JRqEqVXyTJEwcmWTBH2MGFMzNR5Jsbh7l+qUMOUiusfQQf8nEue+A/2qDpFoumxy4q2VzXVrtrdtWMxpE+zZt9+qU7P2d3/u79uv/IN/YA8c2m2f/vSH7eSJM3b1Ks29WCyYidTWHAG47967rVSr2evnztk3X/62/fkzz9qZs9z7kj39iadtqly3f/lbX7aBGGQjG6DeTX1gFGwoJymocCx747RwdBEjMBnlHOrAkB297bD98i/+nBVGbauXWQ8O/23vtGx6ZsFmZ6Zd7JTsJbG0XAmk4gMdU61FuL3GkdDQilEfqDY8PTXjc7OIQFGAh5Ke9OSmZiejLrQGJdHTSdTiiY4gxgtBeliH2GGIUwQPOE2RXcige14f8wkILatASIASzu8Y5UN2tLVjfRwiJIidjrV3aJ4eWmtty3K9ofU7SX6KDJ3meBTxec6wR6nN4MTVLDyBQZPVdgeV+hj5K8xDweeC6PzaAhFxxoJ5X2bKBKK+6oGFY3u+G6mpZIhT6TNkBhJMpwAubd2swYyWhHBK7mAmjbIBn8XeC6elaw+nlESftV9S3QYR6DEQneD3oDsJ8rzOxkx2tH++6xdyIgSTAhZhLUqgt++TLsSGHVp+mE+tCgVB854NwX4siaHIP24lzcn5etVyjIJqVOW0qvPTGvnTtkHKzmpWmZ0WBNkdokxSEskO1XnIRVuSoSpYre60f/aHyBt9BIQTC5vAbFw+SVklSVLqwdO5URtLU8TVupH2YpSYsqiXnsvnfvS/GUV3OiNCwuiRCeFUcFIbUE1ZnNqIPkwOQ4zjwmmRhUVNjNdRo7r11lu1IdZXVydMIpSw6ftaXdWJBSTJZwJLYDSYWoy259vfcb8o78CDNK5eunTRLl1ZsldPnrCdolm7VrTc7Ix12JHtvq2cuWzvf/RJq5cr9vWvfc2K/aENU29Zb6etiFCpaOpbYcEzBHLfgQPqUeP8x1lTipLCM2WrHlkHMV7YqagaRoSaFv98LPyW6OAEAdxf4EB+J7X7zc3EZBuNdQqVn2RwcUVvqX/sRmw3u3HiXOL8QtU96iMaXJlS9PgeGHEwRTkezxtViMO3Hra9e1yPkgz71VdftZNvnlDwgVEXYxT6LIrgaE5OT3lT9aAvAynyhSRugNQQ8XRlAJwOhqdUq9jcrt22tLJsO722LezdpT6omdk5q5Qb9rM/83fsS//jL9uB+sg+9fHvsuXVNbtyuakieqXuPTC5fE3Z2h133K7I7+svfcueffnblq9U7bkXX7bm+pZ9/OlP2a6ZRfuDf/m71ry2pqZzonvOPZeK3ZKSikZjso0YK1/yuV4YhLxBFc7bsNezO245ZL/wc3/Lds0yiXjNivm+DCasQQgeFWp/uaFINRS5NVSywiiXijOvUoQ9GowEQ2oUR8yNkg6bky80WYGprsgg0UPVqFmpWhyrmgM5qqcIoywlBtdTVD9Rb2jFIRlSUc+i1xlIKR6CA/UeWg12mtsOZaF+BWFoa8d6bVAHGJd9G3T6Ij2QmdILSQ2Le8d5M1lB9QrqEomCz2fTuMzx1cwtQg9+FzzL0Rz9Pu2vsVOKDIKAkPoH88zUlEx26NNrgXOVSaaSWzQqR5akWi/vIRsDOnTq3zgz8mfs2mGR1aoeFo4mCcvKISQGIesUdwIxwtskPGWCMKW9l6B65dG0GgS9IymgaPQIWSg+NPUpJm/sGWYaduLZWPxz5HBCw/fsPZzauH6UWIqe1CXBg/QclJnhNCYgkB9eivA0NKd7BGQMRAdFvkyWNWWF6boNywWrzExZebpuZUStp2qWB05slC2PWDBlXVWHfaBtuQpBg3uQMkrOAw1DYZdp0GSCWnFW0QIihmUaBkn/rtZ8Ulri50gksgjSmIiBgzp37pzSsSwLJDjyLBgWCXULDBhGDkMfQrPREIkDI2vigd5+++126cIFbTao3yHHRB0sJGJ4LSctumYur4yHmpZT3u8WUePmg/vtllsO24kTbwoevHTtql3r7VhvqmqDRt26aKhZwZbePGsP3nWfnXnzpK2trFmF9JIFmikQe9F4UjREhHVKvWFOyR9DNP8/TitbPxo7iQQTcrO5Vv6RSV29uiQSCdkX91iaa10PANSTpEbSnByYesCSVlc4IUEimV6sLCQZAUZ8j3qjal8JXlETchIJzTrfLKwZ2TLPXxDmsWN279vusfnFOdXiMPBcy4vPP2/nzp7TYM/IAN3BMpAQJ+aEFiJ1NRLjpFI2wQh1bZxiTptibmHR9t180FbW121+76L9+I//mP3+v/p9QcJ/9B//s33qk5+23/vNf25HdtXsB77/k7Z8bc1WVtu202XuEyMvatZqQQsu2uzsjOCLr7/4sv3p175he2+6yd44/ZZdvXzVvvvjn7Q9C7vt93/rtzXRekRPUeprwcGEEfD97j0mqkVNT09UpTXbwSdK0+hpvY6984G77Kd+7As2XcNBtMRuxWnRHjIcoA7hit7Mq6rWK840Q15IAsMdq1ZrmjLbSzAsNZgQc3Y1cphZyKqliQJMGK44bMhzZgIytSFlNKiLD3yTM39Mhr2PAsS2yA5IF+lZ0EwLzAlUiHNKJAcM66DTERyIo1TTrTIDN3wEHRhCqf/LcTitIKBGRycgCyQyQ4Ypp0Auu/ASmhBIhoyWginPxKQQ4YmNstfYk9h1sT1peUg5i0Pafnz2CfdS3WeQZtCyS71TEg4gwxdcRfemO1MMttOxIM0Ax3rNLGq5/ZzLhEFQgJEZ9UY5p0wQ6OeDZFdqH6Femmp/mjCRRog403GUIMPUI6bR6wR3E7IJ2e6IsobTR0Q001Rw9nGCkbGX4bdCpFoN0QV6LN1Jgodq/ljU8zOZpmBJ5q3laJ1xCBF4cEQtlyysWrZSvaZaWHW6YcWpmuXmpmxUKVi5XtdazMEIrPI9b7nUd0YQy32leRqmo0opEozwDIp/kQDpZ/xJppYbWRZ+5jobk7JuOa0Pf+Iz8seQBIiqkWliY5FN8d+rKyiguyI7EBDOir8FrMSBeT11KTUTX7umn0P9Oyi8nLxYR+lCLp6/oFk1NE/ymta2Q0hqeCzk7cjR2+zWW2+xe+4+pmI/xv+F51+yC9eWbbswsuFczVrVstJQnNa1Uxfs2M232snjrwsGqUIvVtpt1gfmoJkxNRMKQKDPZHpKPRHra2u+7DLFwhudUTar8aNe/xVOgO9kmfRpMXOMrGpxcUEMystLV8Z1Qa4Zpy0seMT4lW3XeEu9IuG0RKqQvJN/ZR1YnEE8ixudVqhSKM1OWnOZ4GvcVBj9FHynEfKOO++wdz3ykM3NM+CvIiiQ3pvXXnvdXn31NTv/1lmN6whYUz0fjuek2mCiDKe+H89iXH6m0KhYabpu07NzVptuSAHhwMED9vgT77bnX3jBHn3XI/YH/+e/tbmZBTv96nF78u1H7bM/8Cnb2Nyxy1e2rEMmUcxZTqNDKg51lBngWLdTFy7Y//PH/9XgrJGVD61oH3z/B+zWA4ftd/7ZPxP1nQxiJO0zDJZHqdrYEbEOhlr3OC4PZEZiZbF2VQMbDK2KQxr27L2PPWg/+AOfsvmZusa+C+enBjwi62kZIrJkjsCeW+gl9gZqpoXlx72GZAExAygQOBGYTjAQjGU1Xppkn3h+Im0Uyra9CYlnaIPuQHUnetBYP8TiPfUuedOukAUak1ttz3zF3POMDBIENSb1YemZSVPMay9Z1ilVQZ5Zph9xXB/KFN6dkeqjR2JvKctOARcPSU2/mUGBPr3bJZaod0TFRxT7VN/lfro79CyLGoso28rClBOpjijQOjeyzqgnRwW5hVpLoY5iBfJcFdHFmcxMpi+lDlG8yz77q1Swxsy0NwZrXXhDLvcCMop6rFASwYYlJ+tzxZw+rrpSzOJT0u4tHkI3UGfX+JOcnpFq17QspBpnLgURuhDBqs5OJaOXneGZ0KeWeh1Zv7yHZ889xcH58/f7OzCy82AIk/V6/kdQxBNxF+2qMLyvQiaeAgvtWmWfPn9P9wMZNsgdNEHjwOamlZHh1MrTDSvPTVmxUbEh07trFSs1qt4eA6kDyE97zCFAjkloEmrwbs9ca5HnEjY26uvxPVvvlY0GHiTD4QWuaFAVKxCDh5MiSyLTIgKn+B5ZCcYTx0RGwYFwanhHxmGPIalCQe/HCHg3s99MIiaKyiw7BB856UsXL6rPa3tnS5HwocMH7ZFH3mVHj9ymW82xv/rVP7ezV65YMz/QaJIW/TDc2IHZ+luX7a6bb7OTx1+zna0d9XqF05IuGVRaTU91XJV/6IPVqbuR8aVMa0xIyDgJPcsMY/DGqb4RdYVDYY4Y99Jhx6bqWXfccYddW13RfQrVbLIXabSp/8YzkazTGjvOOJeMocimzHFu4bQUGFA7yVyDsPUEO/5lDlCjwwsFO3jogN3/wNts7949Yqrx/CAALC1dtVdeecVee+VV29qCuUY9EGSrygAAIABJREFUsy9GmjLatKFVYJaBmhQNWLxkQ/SRzO/dZVMzs9Zk5HwXCA1jM7CpqZrddGC/baw2rbXdslFrxx656xb7gc88bSsrm3b5StN6bFi361bIQ8og5vdBea+cOWMvvfq67bvpgL3w0iu2vtG09z35XisN8vbMV78qajU1GLIRacCpodwnwXrP2shqVde/E3EojS7nXvfT6BwyHaLGSt5Ewvjs93zC3vvEI9LLlB6eILu8TQF3iHhE1lWU0aBnEKNUow5MVoMSOoQL+pC6QXwhgPGR9TgaRfdCI6CRFK27jQEbKkrW6I9u32tIwDUw/VJw0gcKxDkP+i7ELIvl78MgAuFRQ5JRTL1NzmSbrDpHw7xW63UdDuF6fEEKcAjPoeCo97AP4ndSwZAKySRckjxRgoG6MBxZN1J4cGiWU2VdwVqDECAijCRGea0TkSYOzX8v9lohZ+Wpis0uzKnJdnphxqZmp6zeaMhx5YGxiq5gQV8gGTuGlOdLNqzZYulaZQ8rdQ9m0/WOVSQSDBgTtnGgLBUcK6rx1KioHfJ6nrcGoxKU8HyC1s5r2TsQscjgYX2KqQmUm6ZR4BBxnj1gWQIhZ3KSVefJkglCgJBp1VEtcmAFMpcIctNDS/namPQhG8c1iBTjUk/jHtC0HrRWcDJAtWROhZz1FAhULE9mVK9aY3HWqguzlp+qmDWcao9z428wGcWm5HPKRRf4ZRZc0kQUm1XC5ATlw1RLnqBKYUuzyNK4tvX9X/jJERE/TgrjSnbgSgbeZY3xaW5uyXCRPbApcVbnz5+XYeYr+rToubrz6FE5vZh6zLF5H46x2dz0SHyE8sWyUvLVtTUnRtDLRP9Ke8f2LC7Y3n277WMf+271aa2trWqjfO3Pv2GXVlfsfHPF8rtm1Vw8wtD2Rnb15Hm775YjdvrVN0WDLqMekHBnnJaizZBuSRkLsio1BDopNMtp+MbKQmexha+LQDN01Ph9OAyyTWpCQKCqWRUnOn2raOflcrrP3MM333zTlUaSsVPkOJ6s6p8saZw0styzgWyu5K8JeDD+JgWDGycVJ0ze4TzfddkCpwKNpDs2OzctGvvBA/sll7S4sKDR7FD0jx8/bq++8pptb6GizYgJjJLfOx0vUVNZiK4w4t3won2zphplq01XrTE7J+VuSraMpUHSgn4txpeQNZ07e952Vlbt8btusx/5we+31fWmLV/dsV6fqLsvA5Ubwdjr2+UrF+1d7363/dGf/blduHbNjt19t/2bP/j3VilVLT/M2c7GthUYbFooymEBh0mqif4pDEtqAi2X6LOaFiQHRV8TjgXPUIR2QzQc5UUuEKjS27an3veE/cgPfsYG9D/1UEwv2BQzrgjMUPjv9AxVcIwSMkMQHjBMKDpgtEqiUCUDobHyPt4DyrnqNkBcKaASJDTMG2RuBTpdl8QCWoJfKLhP2EPqnaJ4znvSPvBgy3uxopyjvpsEuHkjsctb+cA9NzpyZmlfRDCiZv30jMk+eM3YkSALRRNwMnzUNmg05e9aFySIrBUEtsk8FNnDdIOlObSuGuBdxgiYiZoYbkmZFk6AYCPBZJ2e9xTiecmw5nfP2e79u23vvr02i9OaaWiUDASY+sKU1WaqCgB8wrL34fFzXAuOi4Z/YHHWCY5GvUqqMfpIGL5kdJNSvOjjWhupJpNgMDIKMmvJSQHdooNILVXSSz0FHIyx4VnQWjDqkqm3JPJcJjPCuXc60lqkIR80ivVj1OUJaGjqbrmeJY4JolF+o2XFtp8vtUnsmgKTJF0WdS4FaVGmyzotapSJBaigBZiPWq4iu4KLAlMQKBfVsJxvVPSvPD9t+em6UJT6/KzlahXrF00OTllZoyZkRc80GJPmEmMSdSbBTD1aAcOGOkbY4Ggwzv3YT/+sMi0MKZuMOhUGV6yiblfU9GLBMXaMMK8DQoRUwOgGXsOHkZXx+wP79rl8k1TddwQ78jf+GwVvOYjBQK+FibK+4cK5KigPhyJi0Fx8y62H7KmnnrLRsCenNTXVsOeefd7WWy270Fw12z1j3XrZ8uWq5TsDu/jaSbvvljvszOsnbGujaVVowypSM46go3/sFja7GHSoI+OcNS7A0/VwPE4pn8g0RX0oebTxa7MOIzYoxw76N06cDUVUh2Oanp2xhcVFw1ni1M8BszEocug6bmRZROaxMa6rnSUAO85xnEYlpxV4saKjlIpnHzZ1CbGZwjFnJgXjVASXJmZopZy32287ZEdvP2KzQIQVb2uATQo8ePrkGQ0zpHlVUagK317DiWRQbbxkX3xmoi2r5lFEjikn8U9U0du9js0voF94u51566QduOmAxGNffvm4DbY27cm7jtoPff6v2fZ2x86fo8mdrMeVtnM5Mr2uNvrd991r//5P/sTWWx3Vu7729W9aflSwEZHrdttyRKiKLodaE4Kr08BNb1iFHl5SLxKTfcmEGHnD3xQA9TrWqNWtVqWnkMCyYtPVgj143zH7K48+YuvXlmyAdqSiXm8eJkrmvUTDRNHUl8iqiJKBgESEVN+Nsws865tQwqUgngkuVPVJdQ1Rnwn1iAnkURIEKz/jDeI88wzVwA0ZlOMx7dozG631dGzpFZI9KYMi63Fmmn9E+nnEXnH1dq9BkQl5YV5ZFE4Two0+z6zN7xLDT8rlZBBkTkB+ODucUG6kLIoaNYIBgghTfQun5QRgp/kLjdA1wJSDDcd7aYKlP61hs/Mzmg6wsDCj9Tu/OG8Lc3M2O8fw0YJaatBKhfWmRmXdr4Gr+xfLrnpfKAgJyEb8qvXJYdES4TYrRhp5JunsR77cAPvgXJxNtAoBMbLmCyWGnqbxTnxWs2n1ChJ37TRTjDoaJI6h5dHPbLWsnXpdqZORoWm8CT1uSW+nvd22IazOlkswEfhQGhG6pNYEb0+AeEOjfT7Bw15eSNYixDwISpL4guso5tVahHqLxAdYd8rA6IcoiD6fb3gjM/T64vyUleamrTxVt3y9ImIHf6O1hWetGmNiFsqmJfo795Om/LBjIa13HZr1/V/4G+rTIjrHeSHyyc8w33jDHXcctc3NLali0GCG8WVGDA2z28zLgQXYatuxu47Z1aWrgkV4oGgIBo2b6JmHiEPEaeEUkXuan5tXpoX2GVkXf9ve2tBE29tuu8Xe854n7PTpEwrUD+zbb6+8etzWmzt2tbVlQ0aTzPoQyMqwaJdee8vuueWInT9x2rbXVlWzED4Mc63VVsTrzsm/uEmw3mC8iTmYREH1N3ZaMhaelUwaDPnPfJod407FM5+4ySz822+7XRnDK68ct532jjd3FgqCV8lYhYujhL25oXvHIQLiAzaJ3os4l5CliWh3PHY6MyqdzZKtM0Z0HZNfVdBNaheyT75VZexCvLVB4TWP+kLe7rzjsN197Jg16lMetBSKdub0GTtx8rR6pjhPFUrVQ+TjEZyZ5cZUwRr/U/OSD85UbaMI86hv04tzdvORW9UXwhj5Y7cfsd/97X9hTzz2uP3hf/xDRXVL587a7bun7PM/8H3W7fbtrTMXVLOOAq47TUY2FGx6fsGeO/GGnbuyZHt377OvfeXrVqB5FYX/jS0btnoSTGXDsi5KBeYllay5saHghmh3pt6wuca0TUGSKFATLdp0rWZz9WmbYYPRyF4u2gwMy93zVkPmqbNtORowcUrSvYO1l5OzUsulIFPqaNS6cGjQktN9p8ES5YCxxQiqdirKA4oRDouQ4eu2nGcaro+x0bpLK1rGVXwRh78lG6X3uEGIrElDSVFBIIJOjkVBBY4II4hTl7FChidn7X7PejmcinnvDrPPIHk4j0Bru48ivbrnRtYZ9oyOTH4nR5acFo4rAiacUReoT+vRnRsOD4USfU6hNBbWjTXvDjLVRZOsUjAXZdAS5VtqLIxEopZVK2u2G4E2RJn52YbNzTVs355dQnCwM1ONmlUQqy3kJDEGjCj5LuqT/b4CNjI1mJlq7k0sOLJwnBePTmiDFN4xNyHG7Rkudg/ijepjNZqzewrgcZqetToETNaG3QWW9p46n+3FaBvaDjpIW6FHyLoia++0XM4rCYCjW7q9uWWDJgGa19R6rR2Nbcp1+9ahdQG2aG/oNU0cWbubAiiJMirjpz2ITD5RufSMcVrU9cj49HlJ6mnc7A3HgF/T21iFTVixwmzDSnNTVpppWGGmbuW5aSvM1GxQKtiohJI9wtoE6mTh7gRDj1HQbbmUGaLpEHWQ1HIf/dRnR2RDvPmtt84oMoion4Zeot5mc0uGQuMAtrf1d14HDEh0zs8w/VCAYLMCB7JAY1oqx1bE0WoJFoRJR71HuDV9QFvbeqA4TRtCi69rCOS7Hn7YXn3t2zY7PS1h1jdPvmGra1u20u/a9nTFhvMVRWDlQcGuvHnB7j581N56/XXbWVsRNJSCSKX44bSiuZZzop7F+a+tro6VIMKjR5aiTTPe8v5bDE82AgunJRhvNBLLkszkTVTeBYE5bDbd8N4m3suCowgvteuU/UQGGGlytr4WDinOS+fBuIkMszCyLZE3kmOMc5NR0uweZ2eF48YoalR4viAYS5lF0ezee263B+6/X/enkCsrs37u2RfswvnLtt1puQxOeh8LXNkKHgmgiigcg1wg2wKecGaVG0542HlFZo2FWVvYt8dm52ZscXrGXvvWcbvr6DE7feot+6sf/KDVywX7xn/9v+z7nv6UqOPnz19QdD0aZuZJ9Ya2Z/c+Pcvj1LS+ddwa1Wm7eO6StdZ3XAW87c2vFcuLtMMMpsXGrO2eXdR0ZM39KuRF3qmXKlZH1w2nBdRXIaOqWR5R2zbyTEOrVfI2M1Wx0aBrXaJxiu5yiF49yI8QhMWpQD9X2VvrmvxCKMt4okDSxouiEWmVq96EFLLXXCiYpSCKqBqn4fVPlzESIBiCsGkteQ8YsG3KklJmze/1/kQPd10SD2I4ze7AncOQKb+Ws51ez6BHSZgassOwr96fLgpL6bP6GFF07Siyj/pyYLzXj40zw3ZOxurw6XwOGZKIFqxNYVieTfUTZXsssXTDJAMNcEzOmb3I+vU173iXYFz6RUsF/WugtjIzbY1GxRZoc9m7S4LPc7NTdtOBPbY4P2fFYs4qJZ9KLeJGqWjd/lDEJI4VUKAYlDjlYARqjlVfWZ6jID42ZTJA0kUVRPgADu115Jhg5AYxhecYGZoCyhgKSdY2HFmLOWBJiguInT0rdp167orW3N7yAaW8j+3GMwTaRHQYdZOdtms7bu2oQbjXBMruybkNttpqa8CZ5VHLh6DTIchy+axIwNjragVI7GbXF/SAHoULsqeQqxOsVy1bbqoqWBBpqcJMw4qzNSvNTllhqiYYUQQPoEcYm9Wy1cjKkrAwyjtMfiY4IxBRUqDkoWC5T3zfD4181lVNKSokAV7g6gammVD87oEHHhDtmWwJyJBFAvwVTgvjiVOan5kV9Ad0qIGR9GqtryvL4Iubzc98v3ZtRd9xKpubG1pwPTrobWgPPfQOu+fuu2117ZpuFgy8t869ZStrW3Z5a9O6C1OW21W3Tr9rpb47rbtuucMuvPmGba1cGzstDZkDl0503uh/UHZZqYyvO6ikWaeVheeytSQghRudVmRKfD986JCyyeOvvqoGQLrPa5oA7YVI7hP/NOsr4eVyQpkehrGzybK50s/x2ZMee3dC0bsi55ci2zGjMGoSydCEfphqWWz6NKZFGo3Fkd1xx0F76MF32oF9B6zZ3LYXXnjBvv3t47ZJ1pIcFJRxFhlUd31+vpx0MByeIvli7Hw+70P8OH0gIJQvrFZU4Zaoi0GjJYYMFko2Nz1njca0PfWRj9rh/Xvt3/zG/2rf9/TTGkcPnfz/o+xNoy1Pr/K+febhnjsPVbfmqu7qeZC6NU+BxggwxixAgASI0Qgcg20wsExWHCf55i/5lGTZykBsx18ShxC8lBUwTpgkIRCSWt1S19A1z3cezzxk/Z797nP+ddXGya1116177hn+w/vu4dnPfna5UNO4kXIRp+H9RwsLS1Yt1+zrX/+GXbl60/qtoRUGZSsNClbLV8yaHSuNzKooYxcK1gAC7OdtplgVDIjSueSGNDMJn8qxuAI7DZp824AGYP9GY7uEmOGQ/+Ow3Gn7PcNA0fXfFYuMTcl9VelbMKnDt1GHdDkfz6W5lnp86M4vVNrl5by7y0aI3A69ZqHAI5IyNbYDk6X6YhoSKegukRvIHsjygef88aFnRTgRG1nTEE8NWA4YNmdtIDsbqB+SWlNn0LUOUbwVlUWp10aZkjPOcGTRiwdipiK7oOnEgJXzxNCluqr7ynE+KBIPzd3qw8s0JGdqzX7tPJqUZFBGQ1MBu2jrJKg4Cr4JmouCf6dqDORs2NzstC3Mz9rqsSU7toIwd8Pm56ZtIbV5UGcNnVAnlZAl+8BbZQcar+OtHboXSTTWYXI+H/gLVRWkzZyxh62jZs+eDAZyrIXYu+HIop7DZ+Rogtc181qkasjZvkvYqmT7osl75q7+QpTxCTBQ8YdZ2uzIiUHmALIEMuRxBXUwFJtdK3VwZC0bAql3YCq6DJuc6bgFwjSXbDwFHs1K6ZIqPNP1IWPOQdygplUuqoEZNmd1adaK01OWA07EmaGNODNl9cU5q840xmxRFxHwnlXZYexSIorlfvBTPyenBXmAm0SxHUdDSo2D4oYFhZ0bEBcXh8RNwLnxWrIuXnfm5CmJ40bPljKZ7W1dUGjfiloKhaQG0XYPaqbPwnESoaKk8Nxzz9iTT1yw+lTVbt28YReffNLu3r9r12/es0fNQxssz1hvBmXwgpX6ebv95g17+swTtnX3nm2tPbBKwbMGKRZ3vSeKgrr0BxNbRbOLIEzs4jAndPKIWh9zWhmWO04raliR+YSj4LzJtLjYXMupxpQICDHeARYlRVmxKUV/ZWQL0IMzoNioRwkSWeaiGyo3WATXYfwiWnOqtG+qceFSpIxUsNYrXZ1Z48rTeY/71zS6xWxxoWFnz522k8dXdf8uX75im1vb1mZx47SKKNTXzQoVOxzmrVSuquYjyFAGpWu9zoGNhh2bqhRsdnba5menVeRG3HPrYNcO+l0fL05E2R3aTH1Gx9SYmrFv+7a/Zs+cOWv/8z/5r+xvfvy75bSmKjVr1GaV0ZRyZRt2YaEeGrwMtvXu+rZtPNph2JCVhzUbNAdWoIFXbD9gu55V8yM5JBhWaAa6mgQ6iewyJtzCrPNsSDRuN7GYbTlhnBLZFsSMPJuVplJBQ65s7184F3ZvBjoOh5QG83nmxLsnInIWgkZlTBM2gFfdGShfS2QX2HYxIVftPSI1kGmMPDplfQ5G1mWYn9S2vW7URe1dDLyBdQTPea2JnyhgHiAppUyL2pRny7xGz1O9CkcHq4+6lGdIXB1B0Am60++JQq1sjhpy9C9l9pCUzsPxpuf7teNVPkLGs85Uo03nnt0bGHJluDEyKBk4ieXmULn3xm311OZZdkVNLWbtMxKlMV232Zm6Lc3P28mTK3Z8eVFrHmWXQb9r09NTuqeaelFwKbsIvDVvLGk4UuuCEETGRT1Uz0vNaU7p934z/4Yc4f2L2AQ5g1RjDeJb9IwGuYlePzEVo2WA3r6kwUhdja+og8P2ky1KkxWE6nQ6virVD+Yix00kt5hnxwSPNNW5v3doxc7AejsHNtxvWq7ds3wiDfUQMyaTg/QzNKuMkM8jmGMP+EDL0HbUrcun4AF7hsUhMEQOaqpsI8gbQIazDSvPTFl1ac6qq0tWosYI5EoPGPeOpudohqYfFzuKnukP/djfGhH1Y8ClfoGhTSMmQooJQoXYM33ozTRGep8WGRQkC17Ll9hyElOdH0sjcQN5T74x5tw4HB7PBR7ka2lhQTeOOpooEqOBVLtfevF5W1yat0tvvWXnL5yzze0tu3zlpt3d2bbCiQXrzCARk7Oale3W16/bEyfP2taDB7b18J7Vi3WHDIg2en3J0nijqxt9Nj3zoGA+oo3odF4HzrJZlW5AUETHmY7T07NST+G0cMhkolwrCQn3XCTUo7UJrq/PcsDer63gvAlLKzbiUQcajtSP8XEHJ3eUotOJY4vPDKCT80F0FUYVKt4YR++XUS0vMcuIdBFJpTbASJHdvV3rwFaD3CL1h4atnjxrtel561fnbGp6QdFrAXFN69vh3pq9+eUvmPWbViuP7MTSvD1x/qwTGKYbdtjt2Ns3blqr07dqsWaD9tDmanNWZnTnqGQf/ci32XuefsF+97P/g51dWRWUWi1WrJgrWjVfsXKhohoS0kIOzxVEBQZKyQ2L1muD0Y+UNRWtZ+UcNZ4uoxCtkKeOh1o1394rYjymhlkkb6g1eXHeDR7NPaF871NuYZ7puWwqjX73ZlWMleJoydJ4VBw8cinnJ0617o+MfRIOThmHnJPqYJQZ6EvqK2p1UgO1Kvod3QmpLzWpgAPRkRG15bSchdcCtpNTwvGQTfE6sxbjQnBc6XdlULA4VYd08VP2BzUtDtezKM+I3Bn7uJrAzZ2g4fAQBixVS72WJqcLeSLZ8bRuZUTdaz9Wc3NST4Ke0l98TXsLrwdfk2AAA5olISnISA6qxNBC7Vm/T9RmBdul7Bm9yOnGlFXKBVtcmLWV5SU7e+aEHVtetuPHlq1UYkim93nh/Bze8+yKun2IMZCt+zkSuPj4HwSFI3gka+OYPegPEV3Ha+kHkz6q5mtRl06jfISATNQK0YkEJYohomOiGGshTaPmTDXKI+eDOKmJaaxIGiGia859V/sR9VbPxvg+3NmxNnuHntbdQ+sfttxpkb3vH1qLydqtnmBGhm6WICkBIw7ohoSc4SFHtn2ETaF7ljJ710PMJemoilUaU6ptlZZmLb8yZ6WZutWmp63EqJVGUqhnvIoalamfe6N07sd/9pdG4ZDIdsiaoscIhhvEAb74SR2KixKZlXqM0tHiuGSoq7VxYy03iffASeHcMNw8DydJhkYNDIO+tLCo5yCYSw2ARfbiCy/YxYtP2LFjTpfn7Hf3d+3K1Vu22Wlb7visjZZq8u7UtO69dUdOa+3OHdtZeyhYiAXrTiv1PkgfbTIanKZRHAwEEIxiOJXspvBb8fiXq+bhtPwihrNQBDc1JaeNQ2dR78GkpGcm0uaEV4czCgIFnxmPvZOjyjrSeG4MqsxGmhPYaLKx/bMdsvNiZnJaEGtCl41ZPpoV5RN6gaYEsVAzGZG1oY4+tEKpaoNRziq1GXvx5XfbydNPWDc/Y5XatNXINHptK/Vbtrt+x6587Ys26uxYvnNgs1NVe/L8WVuCQj8zY2sbm7axuWf5UdmmqjNWtbo1CjM2aNMyXLVjC6tWLxRtD6UWWX+ffFoulEX15RYQZUsgNDVyyl1og/h8p6q0A4ky6a6nsR1YDbgSdQk2UJIIGmI0PFiRw1K7TiIzaKBlMY1jcGMdyhUKIESj8ux90ufjRAJdb7HwyOD6ihKJTL2uxGOphykx73BfjI8goxHBAWiHjCjVhoDjBsOCai0QHnBAwHvtEQ7IrIPTQu9RmdDQOqgtiaXnrDyx66VGzmh3sidvAHWniOP1+U8YdUoWEjnl3JQVilaT0ABnMTrkSZuGZ/V+PTxZChje/VJqNheklaxbUJj0/Mk+EglEekA4CU/Noo6kfUawoEjeJawi0woPWoCdKmMJtBu0K0d3JPicQyh5YDg0KfHkczZVr1i1UrK5mSlbXT1mF5+4YCdU66qpd1Q9cqn1wBWKvJ+RzDZY1i4w7ZJbCopTGwPrgkyLL81aQ3BZQaLrPma19kJOLdAsrUfuVSI9yf0qK3PHp0CYMTlJuFylDQIdBu5im3WdcupT8+Pwz6U3VlOn2TfMiuv07ODAh/yiitImC4OJyBic/sg6+wd2uLtnpeZQ0KHGysCO5Tmo9Q9yYsZKIiw1uvtoowwDW7CQ3zeEAfimXkj5pLY4Z+1GSVnX9PKiCByNYwuW53pNM64ompyZYpCz3Cd+/OdHnBDOhGyIkwEO4gKgl8djoS3IxYBIQL0KQgVOiyyMv+NYcGbbG5u6mNwAnBY3BXgRp8RFkRBpGVaPOy0+m8XFZ2qopNLKnDKtV195t27y1FTdvvb6V6Xs/dal69YlbVyZtmbD6wD1fMVufeOGPXnqgm0/WrOHt25YLYdp85sIPIjagMugpFpAigfjhgdEF4K64Ygey7p8L4ljrDwnGauYmQMB5aWXXlKtD7hUUk2oEhypL4UDO/oz4IB3yvSOOk5/7uPjS0R1T5lbFtrUxk/jL/Q4NZtqzcqwtMiwiOw1qXTgVFhJuzguzv/IOoDA+L2kbKds8wvL9uIL77KlhRUNY6Q3aX9rw6YrJcv3Wra/cc/2H9224qBphX7bagVTK8NMpSbqbI/+GtVuqlbOVa00qlt5VLXysGyFYdnyQ6JOLjg1Tlf/dujRC7KpRJSyo/SY9c2NFt33hOAMYOQn+CHTY1MhJBV0o2Ii/ozUSBLJUdkRxsm18pRDpLlNCqlYU2nOmF/bBJGNGS5psGISN9VzoZLjsBz0lxMmk+qKVp53Z5UvyAm1YJxJHDZvneHIDrodp4LD1M25I4PVB0xHhtSFqZfP2UGva73ENpTsEU4zT22KDAtDAZVcVFV3I2SGXJJU8KfuF0xGrROg9HBWCs6Sw6VuBr0iNSVrdH0SU85mQsoyEx0bvUIZ4TS2Y0xuSOtVtxqjC6qhNZro/PxkNaa/k33oGJUtOatSEwWY/qv170gNpKLYCx5Q8BJadxw+01rSeoCwUbJyMW+NqbrNTk/ZysqSnTq5ak9fPCX9zSmUIJApYwpxgvXUAMz1T5qsvBdQKOpB7pxKrpahpnvWpcOLEDH4woZjP/mK0kG2nhXIjDK7lMXFnoY1K7KWBn2SCVZdVSITEHFvkItD9Fpz1DpO+HISi9fPK/Sn9bticgstkGqR93apzNAfiJHYRAii3bPu+q6lT6waAAAgAElEQVT19134GofW2jtQS0ln58BGra7lWl3BixA/BLEno+XajKkAm3rcZOOodUv7sCDxXupb+am6leanrbI8Z5WlOcGI1Lvq83MS9aVpOfe9P/gTI04aJySobHNTmQIXFAcFawxnhHMK2IsPIivjMRxSNIhBsHhw957eB/gv6izcAH4nw+I94r1RUrh7946tLK/o83k/CazmzS6cP28vv/yinTlzWooCl69etmK5aF/60ldtq9u23LFZazXSQLTOyB7eeGjPXXjGnr/4lP3+5/6N5vfk0WgDi03NxWqqDOp3alDEKTamIZ/AynLsGXorXzEkcewwIkjMpzEE4bTSDYEV+dxzz6lBG9KK4NRMNurplr9bNpsT/JjJ2GKzHXVU3+q4vtVpvVM9Ln3ieKQJnwdbs0yfBZOEme48ylsDPFzagS4uDHsOvkElZ1ZFCBax2kLJqoWqGHqLc4tWq9SszLwnWFYMOgTG6Hes39qzfL9tdRTZWZwam+CRsRh2BBV5AguUHkpKAYpWsVKBqT0lzVoisu/nGOfh49qJilWukEENYsOERacaFA4279+WY+pwkn2SMSSi50jIhAhgaL514zyZgOvsK8EQOCySJSnSOwvQDYvDzA7XeaOroLoYG0HPELRlsj45PaeP9wZ5pnTYgKBgRN0R6njBurmiakxtKON8j4Z2SLScz+n/TdYR16Jo1sp1fGREGpOBW6B510ewI0ic1c9jRheZkmdLyswDj2PNekopKJNrAe3Zg4M0JDGNlBhRNIym8ZQ1SqaJc08NyVqzaT4a//c1nTJ7zWmLzeMBhs9tc2cktCHJEImokup/2n/pfjvrl7KIZ0wiD2nMCwY29Uvp3DxykGPSeybJolSddDzYNyF1IWVlcqTIcxU1YgaVfoabnjqxZCdWV4QcnVhdFquZQEbZZaKbO2TpMlJaMzSepzEdcR1EkMg7g7o/gKCDw/Lm64lcmAcEnFeUX9y5UWN0qJFzUr2Lqc4JEUG4OuTUVHtjmCOEGJ6XsjDVosKeSZbL7SY1fiALD2R8VBOTtiF1cFwgL0CfMJyZk2YHHcGFqsunxnn6wPoHHets7dpov2W5/bbZYVsz1WiCFoGC7Iv4iUtEIEz9K7XEkKVw9TUsFv1Hvhs1K85PW2GuYfXVZavMz1i+UbM66hv8/bXv+aEREQAXBKeDcyG74mKppwhdQIl8djW+BCeGNBMUdzIp4L34yU1anJvXc7iQZG+RkQUnPzQKGUWPQgZ6g3SfR90Hlh9OC5Hc9733PXJa/H1zc90uXblkr3/9m3aYM2vPVKxZl1qo5bsju3/lnr309Ev2y7/8S/YvPvtZ+8rnP6+hdGL4IBpKox6RUGj7cdNS8bg+1VBkJLHXVN+JLOhbJJtUlvd0PzIbBa2Foj37zDPKToFR+YaNGUXVcFSR6cSCPpoRZbOlrJN6Z8jSmUpZR/VXQZv8DQYZnznbmNImHaLUPxjafKlgMzRWDvpWJlO2kVWhgUOFpz0gX7B6DsdVsDJNhihDGIXRglV99ouYSwhwVlQAh3UEMw9lktSjlWY5xbUj6oUmL2KH2HfBuip5wDBKag4q1HsmpJHxYXfCiSWLpgRMqYzXpCjGY3DJMNgluM7REHgIvTXcAwV/z4C0dXBEofHmratOahAU4/RxnJ3DyGh5uM6pf/Nc4KicjbrArF5LIjvCSfXIonIla1PHMEY95KSj2B3krD3MW2vYE128rcypb03gWEatQ28mu8IlFPDtKHrHjC5nG2qSLSoMicWJMeZalIpQqQuuaACJAkfjRLfUZOUGXXcPeCvB3p5T+f5QzU2wuks1aYwKfWIwMVJPkq9T78WbzJtKMLw2UgwJdMhO7L7EWhXSUnBCBYYd4eVUPRuPnCdo5XEMdL1aGcNznDOMQI5dewCYE3hMTE93TGo+J0sQfVrAYkIwvVUg1uJw2FOtEt1T9W81ajY7XbdzZxHtRgD7uE1PVUXSoM7LWtE4lVSLCvo++pK+H7PDI92RSuOTa6xGcof+eCxsHzZSs9SOzJFiHXtm6DU1Bqhm1SPI8KSNKeHfiggMcmAShHYuAkoc/D8YzDgeggOo/tFZrMyx7wE7lHyp9BNM9wY+1ik5HSFIkiQz7w1rdqy5tmW5w44Ndg5tdNi2zva+jZiugUg1WRgSU1JumfRc0UIhzUHMeHLCI0an4DAlDVWz/GzDKgszVp6bsenlBasvzlrug9/211XTIrsio4ox8FwkNcElFXJOFgiPTAyHRDYVnp90mBOhfnXi2HHR5LkRZFXMkOJ1XESkn4AFcYBkIgsL84m6OvLGY3qWNMqhJKf10Y982E6ePJH6Lvr2R3/yh3bn7kNr5vO2Wx5Ye7ogXB5LsPtg15598jn7u//xL9nnfvtf2+/9zu/YqN0WtiuWS8pkuGiBFYc4J3JEgsQygp7RzxUwVNaBRE0r63BYUC+88IIWR2gKxoRi3ldEh6hWJocZG4afRPKKhhJ1Oj4vnFv8nv1MYKn/r07Lg15osxhosxkUAfI5mynkbblUtoV83mrtjk2NcjYHJJv33qMKgsT0kcAq7A/Vv0SuQoOuq2YDIXkdTPWlGOgH9TtFb6HgXUAWKRXyRUUmOmFjCaJK9QclCm6M8zQ6DsHunBCgkeiCZ92oSspJdsibVGWCksadk/e8LuVWAqPNe3lD8hDIsNBJc6+Sno2MSdJQ1L1KvW1sOCmbO+1cahFkGFawATWhUckGVrYe6gxWss6gah0gUGpLqjuNrJM3O8zlrMkU5yH9TtDHB9YNZl8OwgVkiKEc0yDfcxXUEqM6UJhImSVzkRR1e/3J4bJJc/uE1pDGu6eJuiExpLUvf+4jI7TmpcHolTPX/+McXS9Q2eWYRp8cmOY2uUEcr+lUt9J6TWQIwbpJrZ7jp14dwy/5G/AUtSX6qIDocEpVZjMVCzKuMdMNJ0JbBX/ncUGCmoxdEMtPmVIaDglK0u0zXsWloLBJtGw0D1t2gHFFpLjTUV2WwZ6B6IKyKJNLTkjqKPWKLS8uihJ/8tSKnT55wk6fXrWasplExWaNEewCoxNQpRlt1Lbiy2n3fr16oBAaH5NYfhlyVsCW2FfsRWRXajBPQbLKGJAvkpGP/S8CaZosTtCia68J0wzxjXYMd1DBPI0MNexe6CLGcSjrViDnQToBZihUiDKfRq8Mex1r7+yr3tXZ2bfeXtP6e00bkYHtH1h3f9+Ghx0rdvpS6JAajJDrNIV5lBOBS4G9mhjzCrSADEf0e01VrTI3Y43FeZtamrXc9/7Ap0dkP2Q9MRIBr433RoSUQiSLmCiA7CjYaWRhZGQxxoHoQLOWhPePxnUxnBYOiRSb0RxB+eYAKXCKblws6m/UnKTNlRtJrPX7/sb3KtO6e+eOIpwvfukLtr62ZXd2tmy/mrPOTElNjcVBwXbu79qFU0/Yb/z6b9i//dzv2u//9m/rYqG2gdgrTc+yb4ILvMCM4YkmPQ/f02TQRJoIyEg3LOO1sk4rC+vhpLGIinJKJd3g0BxTX0e6+SFvMCZQRP0ag5+h8OomxrTOxFzMOrOoaWUd6r8v05LaEswkFajN5htTNkV2nTM7Xq7YYn9oc72+zeWL1iDahDKMU0zOFFgAqj+UYW8UnhTUa+WaT0tNAqscg3q3Cr6RVavQZqZB0SPQSrGSuutT7YWmQSVb7qzcmngDKjtHmzNNZI3sIEZeiPQgfM5rURpJrgZkAgUgQ65jPzW4pvhFG9KdEscrjTYyNMupZiR5KmUo9C4BB8pVizNALYmsrW8leInWG9atO6xaZ1Cy7qhgB6OytXNFJ8oD++XIoAbWLYysOexaS7CnN96KQpHr2FAYSl4ajCPIIKW8FUsUqylcp+xyzKHjmk4IQGI3piK9K2V4AIQSvJq7U51IUkesfam9A825YDAG18/foU/5/XR7w6ABvcYecEgs3SJvp/F7nFiUOCKX6MlZtQrkRqO2yYZMNxpijwLzMUae+tH83KxqUux9NZiWi1JiAcKmeRb7oAyRJcbxSWzXnXW95sNk+QLZAapljpko/92eRJOZB4h+6u7+oWtYbmxas92xZgepOh+qKGNMzZ1YKEGPvB8EDfq3Vpbn7OmnnrTzF87Y/GzDpmpkfNStXC4JQgFrDciX1+NcRdpJLMC4PsCD6vnKOK0gXmA3Yv+GrWDdVzXwNAkDgCTk/XcPYCdQp48hSY/LmXprRNSxRB6JuXFjWHSilKP9mdornGPjNWApwvM/DEdiGEdNj3sAmoWcVO+QgaEdTbiGgTg86AgmxHFBpx/R7Lzn39bqWoGGZuyKZux5dipdz1RzpJ8QbVkaj+npqs1MS1U+9/0//DMjjC1ZFRcMI47zIcPipvF/DA8OhoyEESEw7RhyiG7g3u6eLS0t6gYSUTOpmJPn/Thp6KLz8wuCiRg/z+NBFfVrMhw3IJOZTNentCDn5mbsJz/9E7a0uGCXL1+2kydX7fNf/FPb2d63y/fvWmu6bM0pWBtFKw2LtnFvwy6cvmD/4O/9qv3xH/xb+6PPfc6aOztJ+BRjCXTkwrwqAlPPSRlQmg7k1IwM7V09HslZZGHC0JRw3N5dBk/jmhFJxmysYFT5QgxGFMbIu+FdYdkjYhElQsBSGHsyEWEpUuTvq8dJxQJV0lA9PwY3wuMD8v/47yIa+CKn6ZKelPlS2aY7HVseDG2xN7CVnNl8sWSV4cAaFKdRuOBzxQzjLXwDeAYl9kKKeCl6xywl6hUDSSsRTonIEGrPOCYmAAMjUpeIabSe1IzdoKa8am9SA2IyqzemqgE3KR84dOVUbCBPb/706JI3Q6qI4x1nYjiipETuxAl/P9exyzmshKeEuKAsiuMGuiQyJZuEqcp4B5xR2Qa5mrWHRTvocYwVaw6K1uqNBP+1OW6gPOtbd9S2rnWsm+vZqESjbt8GSiHTvS/0LV+k9ubQJxAf105JKCzHYkTpaahEGgcnZ6s6UShJuEiujG9MPceQ0BM07utjygENqG78lX2iBSeB3Z6adFWtTYQMDV8kExCVNCEBgrS4/96IzTqQbSiRCZWEwCCNxFgW9sPM9JQ1JFiLLagKaUFHFJkenqexGlL79rHt1NmKlZJVKnWV3LxMRdCMNFNFgyxZxTiFcBgR2Pncq15yYtzToXU6XdV30ILc3tmzR+vbaq3Z2t23za0d29k5MJTmfbqKt52EE2EllUp5NSPXaxVbPb5sF86fsYsXz9vx5SUrQzpKgyu9Edkz1WgMxmmGNuF4O6eAT7XS1CYgajt1qETMGAscJ1gV4W8xOUUmYYKDq3SETJ4o/PR8OTvIx57ovqWRIKzwVINVP5UcYNQd/afDjwRm3gjtb5UMUspitUd5rdi6QbNIa4lGdAaJ0ncKYtbup8nWXRE5Wlu71t3ds9Fe03pbe9bfOhCMiE4iiYSo/ENmI+YldA6UKAarmL4lGzJWppSzUqNuub/36//FCGdCxhR4J+w3Fh/OhSzp2eeeFkzHWAqyKxpOIU3wfxYMTcP8zk3a3NwWvZ33CvLGlSuXdYFZsMCL0cuEkvbB/p60qoAONSmZ2UKDnj7vEz/0gzKMb1+5YidPn7SvfPUrtrW1Y+utA2tOl603UxOrqpIr2869NTt/+oL9+q/8qv3pv/u/7bf/5b8SnqroJc3REusoRT9u/JyCn607BdI9rjmN+0MmmcVRJYpwGLyXZoptbbmz10ak6D/RlIsojoZB7y71Ej+ZgPu2hJ9l0qds9uSOcswISfBgiq6lNJ2clrrJPevgS5p3UlVGR7CkTTdXLtvMYduO9wZ2wswWckObKeetPBpaw8o+gVZD/7zXRvmVOBBeVNJ4C42onzSAqnKUoL7kP5KgrkMTI+kl5lWY9eF/7gCd4u0QqjKtxDTrUztKhIc4d03qVbZD5z26eEm7TGpJvrn7Iyjh6f80MMOUZISHKM8mGI7Bd8CTWh404YoejlxR3vr5kupUfYGhVev16pTqrTcsW6dftvawaofDojWRM8Lg5IfWGsLe61un0LK+HBHEiLaNCl2zQt+KiCNAEikmKIfry+UoBhvVRzWgixiwppZsgvFcmikx+mhmFfPTDYtGfaT6Jtex23Uoj9qJuCbKxFxR3Cn7fu0x1AlXFaznsHiqPWE8xPBC+bzsQWiNbGnKZhlNUafnblrOiUZcMqhqjQwaok/NZudmrQ4jDM082iGS1mCMAwmb4Co8fK7DWhBaqKmQYXHOBNIcA84x9hr7F4KAE7cmtV2CFd5MjLl2e8wUxFYhuoyD2t7ZtUePNuzhw3W7e/eRbBZN80CiWQo6wSnHpXpaqWQzjSk7dWrVnrp43s6ePW1LSws2M1PzIZnaHI4I6L+acOD9dRP4cgLzBQwdx65sP7Gux7Ynl9O5F1gwiWUYkCFrItiH0Taj2hVDGKHJd7tjKC9gXBxbMJkn5sUDhriuCgbHoGk6rcT4hPSimqBzTpxAkZqZux2feB31XgJTap9cz+bBnijzh5s71t9HH7FlrbUdETYGB10bHDSlwMEEetAdps7jtBSpYseQg+OaEgeTef3Qp35+JCWKXE5UdhxWFAZdUWGooYDUpTggST6VnYARBUMuPKQDTp4RFlw83hMnxWJ5+PCB/s/FDafFa9F9A9eu1GuCB6fqU8qM2DSMqP/YRz9ireahBkvitN78xptaaPvWt4N6wXozdWmjzdWm7fal6/bsk0/bf/mP/rH983/239mf/P4fWC4RMWDACFKAIcg4iETt5HjOnDsnBiPj4H1M+CSC8NWXsJCME3knp8XN9mm3I2WgWvzqefEmUzcMbmz5jKnpWW9UBL7xJiT/mxr1sg7ycaZh9jDIWtwPu8Rp1qF5mu+qBXy4RmkkNRLUK5YW5my2WLL5VtdO9Id2tlC0RZSVCkQ7I6vlvHaVSilOO1Ym52MQtNk0gM5n7ujscEJJ/NfLiIFTp8Wv4X1ewAc+itfoEqs25rU/pUHyPKihuzPX6HOxydKGVI9Rzga0bPFTeBgsOY4RsgLCqzghjDLNwJAv8l7HIHDBIELcdgUb648K1h/Rv+SOapCr2DBfsSH1qhEN1jUb5Zg0XLDOIGddZlvlzTX38j0bFns2VB1qaL38gVmxJ3hP002K9IENrVQlovbmVxkfMSh9OF7WUHnE7hEtBIEwcA5h+TgNem2GvUmfpMaXpLXlWTxkBxpPvVYDauAstjRO3kmGiQaNYQZJIVNqOIOuMWMIKENIAEkhq+A5TPpemptV7QdJJI3eSFmh5LASpC0qecXhf85NfUHJiMd9d7IWKhN+/jxHRjNlCFEHCto45y1qd5rFJQOZmvbHxj/lCgSPfr5MTnAFmiKNv2TC7a4mYT98sGbXr9+y23fu2cYGYt50umVEBsi608RdCCT1Kn2d88q4nnzinD3x5DlbWJi1aipzeMAxUaQJghTn6/fZ9wEZLCUY1kCgToHKhHSUG393ojit0CYMmDHeM+pPThZyiFP9qRkxg/H1T/s31praOkSMcZvjZJYY/ZJ6UZM9FOwsuMntSdTQxq9NZSGHE9lBUPDJlpgj1pIqfWv/QJBgZ+/Q2lu7NthvWnPnwNrb+zbcPVQT8xCxgIO2RKclLC2Cj0PR6iPEaf3c3/71EQ4FRiCECppiQ84JBQsuGmruTVhmDK9LRoUoDrZhlj3IDSBqIv3GyWWb5U6cWBWrEBq9vC+Z2vaW8GCcFs6NC3Cwuyf44eyZ0/b+979Pg8+gYK+ePGFX375qV69es61eyzpzdevP1FXQxsA+vH7HXnr6BfvQe99v/8f/+q9pUtAIcVLuoG2q0XjACG3HhDne555/3i5fviTV5EndKlPBigL/f8Bp8WeHPhr2xBNPKOP6vd/7vfEYBYwP8TTR4xx1QstbM41pUS0B2CY5hPiogCZj8cfvk79n0vkEoGVf63UHPxeZE9UcfEAk7MFGPm8rQ7MzVrALxZItl/JWL0AlGIkCL3g0QVCa15QyHm0YTYVOPR9jdpirhav2kJymPjZGZXOM0ScXAq6JRKHivxOyxShCQ0+bKjWkqu6iv7kQq4YD0htTzNsAw2j0IzkDkVN2vT2EWQe2uHxMskR3HjxSvxIMr3YPiKRoXcY+9KgbEbjRfV8R/DfMVW2Ur9pg6MQNSSEpvBT/3htycwMbMYGUXrAyvThkb6hrtK2Q53fgPrxDwHhenws4RtBXQJXjWVbBYGXaNM7LVf8ly5Oga21izavyDFthVppAnG3kZRoB9SX+xv1HDJZ7A6EBRh79j3Ozs2LnMh6GwYkzUw05J6Y4iGlrQ8Fj0KGB6ICiIEaIMEW9KfUuuaPx5tEa6t15aN2JdFBgTtrMRBSWzFTj6x2JCOFskQSoazMPLkPykJq6xn24A4+ePc80J9dF5AzOreLwWZAZuN6icOeL1mLmVL6gzGpzc8vu3LlnN2/ctnv3H9iNG7eUdQMpaj0l5l2QPrAb9GvNzjTszOlViXqfP3/GFhdoQPZADJvnGa7X9iOQ1M9A/KUM73XvyAi5hXptch7xE1vpivKedUZQHc4qe50EGYp4MbFf4fzIhtX/loKKCIzVzTqG+nz/JYDQG3mTQVHdT7JmfDmsPj6GVOqIYEssXsXhrE32VzfpILqWIZJQ6IDtPlq3zbVNOaru5q71DlpO5tjeG0tIMUqFBn1WAOUEnGzuEz/2mREXDkiLPiNOEpo6mRJ1K6jbARuSJQWhgIIqN4k6FM6OLy4wFwdHhhMK+A3nt7W16c3DacAkf8f7grFD0cRZ7u/tqRhLL8SJ1VXpD1J/6XXatri8JCmhN95809Za+2bH5s0WZtWjAhKzfvuBPX3uou2ubdrda9etptEkHnUwIRaKJj81SE9K/H0tGup5W1tMbvb03JOcVNzU1ee3I9nXYw7Mf4lMK2ZpQVqRIr7glIagGZyyNvnI7EDzxtoS7cUxN5sHGvw2KYBGIXQS+X2r08KVpHpQav6cOK1JxkaUEoPdVC2DaAE0WCjYsuXtqWrdzhVLtkCxfNhzpxU9VcqM3NlpZLpo32lxJ5hAUaTHkBN4RLJkZICTWUheL3FKuvpE6DthFhKKFFJp6GtKKlIvjMPIldKQSTJJxkWoAFJUIy5OC0p4l2wqHwp+TvYADXASwsjyxZKdPnXODlpdu3rtpuWKzOAa2iG4Hg5qQACDkSS/LFu+xOYu2zBfsly+bIjUAE4MCvvGbAYZDcRQyaKoN5WZyDySLmG+6NSKPMzEFC54ou4FeVc4SoxEMcBwUEAqXnNA7keZkYwlBprCfJL7SvJmMhS+4pSFcT3F09Ci9iZynA4120rBrF4t2cL8gi3Mztni4pzaWObnECWuSw8S58Q+0LkUc1atwN5z6I2MYFo9jGR8XkfSeeEEoEQTFiTDzs/Y21oJgiqdiQnagObkGDpDqUOtLZNpBBAZxkZQbQt+3Zxw4LVmd1w+gyp6mrhWUY/HjulcpCLhpAaONWD7Vpv6VlLu0L7J2e7unj14sGZXr75t12/ctkeP1kXaoB2h3SVgSAzIpMCBPaIWh0L8mTMn7dlnnrKzZ8/Y3ExdVHi+pKCeKOrjzCgw2nACiXHLeSgLDB3DBCtms0zEoeP3rFMLqBAocBzYpowk7EBkrdU0I9FPO5UYsG3Btg1YM9XcVCvPfBGMBB0+7m9MWffeV18X8d6eHdNs7WLctB5A3hBpg2nL3LfDlohyHVTnYRwyJHW/aa3NHX0PcWKHkDZ6xISWp5bGMf/IT/ziCIfFzWZBc+NxTkRGOBYMwNLSihYCRhhafNSAcDRE4jxXUktMMZ6ZGgvpRvaGQntkZNeuXRurbswSwRnQZkuv54RIr9msJ1aP2/PPPyc9sJvXr9nZc+dsbWPNrr79tu2gND1ft8LSvGjFjFNfu3HXLqyett21LXt0+65VKfSn6848Lb5djsBrKTgzzlmzvQ720kXPOgjvuXmMN5g8RNzPozAezptrSJZJTYtNz2PHj6/YytK81csVBQQP19atrR6doS0sLimL3Vh/JCw6mjDDQcVnHHVY7iPcMclpZJQwxun/GKpxY6nnSlUirx6tWaYsl8t2sVq35V7Pprs9I8+gmdidPq8ZyPmH01OUlaR9RItOBAl3Tw51kRkIHgQCxDClC0b9yetQ9B+ZDUtObWUWD+8rGjnsPPqTik6E6Kv6XJA80YgNUCxYi4nDOEX6VtTL5PJHcqWwxg7btji3YDev3bJasQ7tw7a3dqVzOGQwJHkHmdSommpcjAZ3MgnVf2p+0k0DiiCyK5BR7UirUCMmqK+Uiq6+gbEXE8vXlqYqq4eL7Aij6xGn6MFSjmAZ0sAdM5OoPZD/JUdEUJCYjDkv7kVVVfdCbTV5mHJV9aKVpRhTtUa9ZrUqmdO02G6w71Aun5udsgYz0UpFq4sgMZXo5Thlz3wpwAOpFkoO78sh9vpWq9dtCkHpfUS0qQfmbarhc6DkGEBBMhkFhlXtI2mM0YQx65XiqDGFUGysW36WGbyZZI3khF2xODVyu/OKtR5wKXAi0xPYa3xWBNd8jqC3ijfeRs1GJAnWVGKUgnrgPFGEWF/ftPv31+3qletqWVnf2LIWozvSuBEJOKjGl5faBv1iMB+fuviEPfP0RVtanrPZWcY0FYUeYWN4rhxzIix5LcjDu5C5CkJF7O9w3OFcwvm5857UsyNI4KdahTLvG8GBzpvrQJap7NZ7sB5zWiFHlxARD8pA5lPvW0bPNCaz6Tqo93EiPZd1kspwk26iSCki9oIcuDNX4JFUWKhBtg6alu8OrbmzZ63tPevuHtjB+oaEe4ERh3tNK3T6zjhkdMpP/fyvKNPCuALrRe2JhYHx5WJoSm0+L0iP5wHxBakCg7swN+/QHj0RB7s6fi4yi4gFiuo7QxFDMil6vSop3b5+66an89R4JIM/NODEF55/zhbm5+zu7Vt27uxZu3rjmm1ubdlWvyy5pyYAACAASURBVG3t2ap1Z+qCfYr9nG3cuGcXTpy2vfUtu3/jttU1WdSJF8CDKBpjNCLL4nyIwKhDbW9vurBp1sgnqCm7ULz0COYbA/iyoYgpSpUUypjB5FJAJ1aW7ImzZ2y2MW13b9+xe2trUjrg2Gdm563VatrWhstc+eYIzTQ3ZI8flxeslQQGs/ExcoZvjKNOTxFj6rvAadFrMlUu2dnZOTtXrlp1f8+qzZbVKLbnzcopIx03UaZGUmWuOCVqC2LIJUWG1KiNoUfrTk4Mqi7Or4iErqY3Wq9YsMNBz05dOG/Hz5y2Ow/u2iZZdvPQOujm0ShaKUmaiDOfrs1IIRqKcn2mIWeyvrVp8ytL1hmMbBvNtFJBWRpRXXPv0C6eOW/1Us3+9N/9ieX7ZIglax92zEbUWGhFIDPyjErEFxiNZA6pSz+Pgjv+tkhgw4aH6AHkBxXdWXLUL9Roq+wpNdLKiQ+t02P8hGft/TS/Q0P5GJMuYwbpBIJQFK6TqjsNvmk8isIBaSE6tZvPaUxVrFLM28njx6SRB7N2bnbGZqaZqFwRWQCor9tF23Papho1m5biuKsYhMQVb4dkERkZRju+vPyZEwmCqbS0iUCuIkpWdgOkrh4i9lGiVoeCe6LjC/KqMOwQ5QaH7ri27AsUcHRTg42WyAXuAH3ageji5RCN9ewqDDvPA9oM5wGxgL0W9PAIpqOWpbl/jBLJu8P0DMHZc86wTNMfFO7kbX19y+7df2Tf/MYlu3P3vm1uwSz09h/PmD2T4POZjA5sKsf15BP27PNP2tmzJwSNMl5prE6vcTBOMBrDcGnmV/RjRZYUjjkbgAbJQq05GdgvGIoRGESWE6KyHtP66KBQzDhqF/S7i24mBfnErk6ZLX/X9UuMa59t5aSQkNXKWEAP2pIGJetWfNdEkXexgIQ4sHaSeruG3kp9Ho3Dpshz/cND21/ftvbOnvV3cVx7NtxtWm8XEkfTcj/4yb+lycUcYDQQA5lBrOAizs3Na/PhrGga5iIBLfD18OEjZVnLC4t2fPW4Jhfv7e/oppKlwSLE0ZG+U+QN0V0yNqBIYL97d+5YS+MhCso4XPuvZ+fPnxMRA7rtg3t3bXlpya5ce9s2tjZtvX1guROLZsuzMgrlYcEeXLllZ1ZWNaX23rWbVkUiSNowI83SAuvVFN0UsXFxWdQ4YJyWFL3HLiJJ3iT4K3tjHnNaR3qn1PiYegw0DVkj3It2fHHBTh8/boszyGRt2Z2HD+wAYUo2vzTDRipWernHeyWyX7HYsjUuRV7UK8a9O0eXT+Z3FmXCmcmYgP6q1bLVy0VbbTTs9NSMVfcPbIhgcR9FdMY4IJfjcJtmFkkfwhcrTmmEmkYlb33WvCL15FyT02KzN+Zm1fyt+pJzm22n17P9wcA++NEP2/s+9EG78+Ce/emffdHuPXwoGSKyrGKtYs1uxz72oQ/bi+cu2ptvvOGCniIweCS4tLJiaxvr9s2rVzUxVRJNw5z1Oj171/Mv2Ve/9BW7f/OulVCNx7uKJIdkFHp1pdRcVLScCufM/aE+w9+GVqggxZNqNKo/sKlc/UDOLGVWGl2f1DJwhDKaqv35lGzv2UuMq1h70u3zsYuiOqcRJGQAhZKvLk0/HksTOQWb/XP+3BmbqhTtg+9/r505ddJqdZh6HqA0alDyE/afN1uYX1R5zx1CV06LWg9BFI2hrFU+IxS/p2dm5LC8b5EIPS+n1UazM3qCxI9xBRYOndpzNjjyDAz9OldswGYoq8rUUliV1CudkEPwEHUczwAIEEBIsihGQGIic+ia+qyreFzkjJjbldp2Ahbkp0tNOSyoe5kYrgQWHKfqRZrI3rWtzR27dfuu3b1z365cv2XbW3vWpO9LkLhz8FnqTsyoijV54fw5e/ldz9qFC6f1u0ZoSJ7IyUgiSIxhYr8ntBfweDjqOIcxoSIzH++oU5OVSJB8OGpnKiMI7HVBZWIJKo3rJFuRAtyA+McBS9TSElFENdJU9+f1cQ4+odztwFGEJzI8OS81qLszwlm5VJe3lkzIFT7XjWMRy5Wgj+bww0ONTKHG1d7dsy5tCZt7tre2aT3qXZ/6qb8z4kQiiwIqJIsia2JhU0SbX1jQdNdYCGRkZChkTrD+cFA4JE6uUY8x0sNx9sbCJcrifRGSpdFYn3mwb5vr69buOb7NfoU9yHMpcn7Ha99ud+/ctsX5eWu3mnaZycU7u8q0cscXbLDYUGF9Kl+1e29dt9NLx62ze2D3r9+2SpKy14VSTastQ8Ji4StuiJzWFiK/pK6pfpUhEfhNndS0/KZncPGMb+B6STk6ZZ2Ov+dsaX7OLqyesGML87azvWU3cNT9oe13O9buesrsQ/+4gZl62hE/dBSOZCBgZH9/hctSJpB62lH1ExEFllipXLBGoWgnphpWRSlgZ0f6c8yW8jqH19igFStRoqYAKYCNgShhvWy5WkUOjExHavYcPrBlPmfHT5ywm/fu2NKxY7ZybMWu3bppBzRZ53IaKvq+97/fdvb37Y++8Kd2f+2hSBWH3bZVpmoq0H/sPR+w73zXK7a5tm69QUdMUhim9ALubO/YzVu3bP/w0OaXlu3Bo3W7f4/7OLJ6pWY7G9RI963gHEgmiFku572EsMjC4BbLDPXzUSMY9VwOrcIkXyS6v4su4ww1XE8tCl6zkl4E1OMB9HP6YvwuEGgBr3mzOsEQTEFieWBp1+jTfCfEP9VzVBIMB9wm0whcJiZfXYEcEkTAek8+ed7mG1X7nu/+Lp/ZhvRTuylEgbqpKOBkp1NTOk/2VaiJk2VVyhXVcuXAyk524Is1OwNBijobYqhkB6lfybN+h5a88d1hO2UTiX0YUb47LVdzYA8EY1BkkZCaUoaKdFNZDjKyJN4jjDMNuJFJjNd1IkRFH5UMI+K1gnDzukaRlYQjFvkiZUaCFHFSyYHwXPelngG1NeUBVKkpdiGtNa+/ccmuXr1ua2sb1gEWGc+0cqPtbOmqnTi+Yk9ePGfPPfeUnVg9ZrMzU05WGULX7zxW63GqeHI6yRmEsY9jnTi4xCJOrN+4PnHu8XvAdbJNiaEb8GFc16xDkRMLYlVyPnGd/R6mHgm1Rvh9EXJW8oGW8RU1yexxKGiX8lPaIwmhEVSqRi/O3zNXb8/xdpUcXAZq3J2eJKP4ibM72N61AQ3KOwd2sLllrc1tp7xzk3FaGHDS6KeeekrOiEWF0ypXy4IO2Vhzs3NyPtHLFQaa7Iz6V7fVGTcl49j0Hl1/THWrfl/ZGReOTItF92DtkT4XJlPzwCnvFDff8+or6uPCacGuu/L2Zbv/aM12hl2z1QXrzdfVV8M8rXuXbtj55RPW3Nq1+9epZRQdU05Oiw0NPAMjLr5wMpzzliYsd7yClSL5x0nn6RVpUYQLexw69M2fdVqKUJFKakzZhRMn7NjsrLWaTdva3bGtg0PbONhXV77cYujJJAeZNQRHoT5FTBqzHiizD0HMrKcEWyXWGmMrZISKIrpVS2VlwRhPCCrLQL7Fsg3bLcGoGAZFbEgNUUBV1oDHIjLtaZjboFaUtAod6vu9thV5bEw/dpmh6dkZa7Xb9slPfcrmFxfsf/yt37JdNMyKJVuanbcPvPf9yujfvPyW3dlckyjsMD8StFWBjl+q2AeffNr2t7YVyGAoOXYYhXdv3bJabUpEGmDSazfv2J27myqeezTtlHK/VjTreq1KA/VgoyVhXfWtkZVrKiqb3g2uNipBBBRdrkvvQHCgG/oYHe+ZBp8XU4blAFXQc7ksRAgJAshMWMMQOIAH6Xsi0GMCsoYRNhq2tr6m+ipwFBkHLSjMf6LXaWkZ0dYT9qH3v2qnTqxaq0Um78iB9zCVfQxPyjScOu3kKI6R9yAQCbUW9iF7ntdyHBgblCTUqiFWnyZeymlzLcdkgUTppq8wMgVd42TcoiTA+6mlIxlcjiuuq/ddkdmWJNBKrYy1pp4kQVop65KR88GoIUIgiDBNAOe9ZeiS0HWl5nUxsQoTRK56WYIUIwMJI6xaHoonEAMY4ql5Vnlrd1qa0H39hjMLr9+6ZfcfrluLtaUewQTRq1G/oADw+MqiXXzqnL308gv6P3VGb7Nxx+gZmmdp/IpUWcCAOufxeJtJz2PU7ggy47nhfJzE48FzkE/kjPzgPHhKQUm2ThbEIC3NJFEQ9y/smmdVXksdo09wB0rlpKLvHxHkNQU59EdK+DaJMKtFxUfRRGAiO0c9LKn++MiWVEoAQlbg7tlv0I3wB4w96R0cWh/G+dqm5b7je35YMk44GBYDjgVDTjGS9B6iws7+jmpS9fqUPbh/T5h3pONg4ix6Fv/a2rrGXQS7R2lw0Sd/RiqOkQrtwof372nT7dFJ3e/bdGPa9jWEsmarx4/bBz7wPkm8tNRp3bMbt66rp2Jz0LbCqWXrzNYkk9MoTtn9t67b+WMn7XBjx+5fv2nT1ZreW1ImXeAahhx6kTscAosUWIQ5Xq467RFhRCLZG+/9C15biDHTY++XFkhsDl4PJKoudqAC5JJotixXvKejUpbD2jw4tHaKyDURNA27y0ZaRx1j3Piov6SZe85wTA1/fly+O7zrwqwjGClvpcHIaqWqHT+xqqxpd2/Hqvm8NVBpTxNYBcG0O9qgREwYb6IejHGhXBTFvF/NW3lx1srzDWv2u8pSlNFRMKWZtFCwuZlZ4flAu2wEAh+roNM3tMogZ9/1ba/Zg/v37c3Ll+z21ppV5hoiYjChGIHN0U7Ljpcb1jk8tDNnT+na7WxuWOfgUCNUZqfnVHNgTe0ctGy/BdECdubQSmRQbBCaVMloVDx2MVIv8HuztSDZ1Jui+DP1hmDIhgjfQoGmJ2rI5FaXC5JNSNT9CZTrWQj3AYJEMYe2XskolU1VaU7FuNXV90StiYwRVl+lVhbrbHlxIb3xSHUR9lA07s7MzsgBEjRyDWCaOqTvc+Iq1arIHCjjO6rhx1mpVFNDLw5jAuV5f2WoP/gePWw2fZouM9ZwfOoB82xC8E0KBPQ+Y2jIgyZlDgUfOeTyRUNrNg8VsExI0x7UhYPBABI8uJKOqzFAFiEo4nprnaf+Ld8D46huzBzUNRgMfK9BB0/q8EGd51hir/u+8T0c2SRHznXAdkXWS8xKttWk2dWKtra2aa+/8U17861L9vDRpklaSGugkMbZ4OzSEMmVeXvf+95rzz37lFWrJc1zIwsOZMYdjhMRon+Xc8hCg9l61phQkcgLnEvUlLJ9WNn3GDczJ5iQ8w4o1Y88FrD/9I6W4P66Kj5rSa9LjpTjUFaVmJS+5nGQk+nog74zPGmMd63F1CiODUnydeFEPcvF6zkzWdspyehFSiGyF9A7r8WG077UatvexpblfvTTf1uCuWQ6iOZSiwmqOou7MT1lt+7cGkdzPBfSAGrm4ei4CbxufX3D5qZn7fbtO1q8wIA8zgESjUDsiAyNzAsHBSHg0ca6U+frdTtEYLHbtmeeedq+8699hz3/7LP2l1/+C9vcWLeNzTV7tLFpD5p7Vjy1YnZszpq9rk2X63bnG9fszMJxNardvXbDpiFFpBuCMWaeFpmWd/wnva3B0Boz0/rsiHyIgulHyPZEKCrJlJmOOq24GU4J9uhWopxQfsmBoN0SEQ2YW1ZRptFGk06EhYR9YxSSBIw+L/XkxJgCjifb5a6CfTE1LGrNec0p8arHbDTvuTAbQiMfDKxieZuq1G1peVl1rq2dbcF/NQzZoOuFeKLADvRrtSwLFtF7o0dZr+jYO6WclRcbVpiu26DkKvcaiUANBKbZyOyJs+fsox/5iP3xH/2h3bp5S0ZqVC1ZuV6y2VLdPvq+D9ilb3zTbty5bXv9DimgayNysVtd62wf2EKhYUsQfYo529vbFQFdixiYkV48rguZIFT4UdHyyVBXU91VDEDOKRWlBfGlzQARArgIGSgxHtUT5Rt20ANjd1URxstoXhKK8XJsrpSgCNkjDBknYD606hYWpm12tmGrx49pxMXC/LTVa2VlXGjlTSFjVHLJo1oVKjgwU8XrTKWSWj84v+nZWTkShGPZnwr8ut6rxLoAGmRN8F4iHRTc4XC+EChAeQjYMAkxZSGyjIDwaAAWZRqHRW0nTfX2qbNJ3SHDUOU5IjNlmnojkvYMiEwnrg/ZlhfvOUaOC5geB0VAzIiVyAK4lrxPCBtEBjHJmEIjL6mjpym2wYiLfSd1lbTHI6CIrA/HJJV+1Se9V5P3L5erfu/V+0ZQ68FKPl+2re0D0eEvvX3N3njzm7a9d5i6Hp1oIIOOgS/l7cTxZXv++WfsXS+/KHLM4uKs7JvYoYmwwjlybzDuYbwnmd+kTeUxZ5uC4nBYEdSGVmFkalLISDX1rPMT0y+APSF/aT7cxF+lGDfVZRNEGCIMHlT4jL1wpFqLTCJQEkD25A6ZhMadJAQU/s5olehX80qLejwVKPogUVcqCn/qwRUmwCeC8zfm/fVFqCOYzf3yr/1nI7IryTOdPDmmJAIB0gzMN5lY1KNi9hbZ2Ic//GHVvq5cuaI+KzYhiw4nwMkRAc9Oz0h0Vxut7ErxXFA+Dyo8ZjE+nw3RbXes026q5vHxj3+nzc/OagAkHfj37t2xvXbLrm08tNzyvOVXFuyg37FqoaRMa6U+ayjm3LpyzeoJHoQpBxGDzaLhZqKHTxoSNU0WiEGjAvyChdSJxgzJeYQ4pV9YItrHvpJWW/RahNMSa0iRlmdnEBscq3c4RE2jCT4ONo4G26W6G5FpQDcxv2yceWksh1PdHcBxKMUzRg9/JQqcRBNjI7MIuA8EDaKPt9JU5YBTMFytjlWkYO5MrySdIMNG7UfSSZWCFeemrIB+nGY2+URXMpVeywdufvSDH7KPf/y77LOf/azdu3/fj5Vm4GHfRYyLZUXjZHViF7EpJOMysgFtCntNa1Qaqqfu7+8oKlPfB2QAIRgOOYkRJraijzrhHDH+RPOalKsI0Z0Xm63V8frmaOQOQJl1ChICTnNCUCbqlAYT9Z6+oFDBHJAnRjh5sxdfvGjnzxy3leVZm5ufEfVb8j+SAAKqztnK0pI2dOhysqeAflhfBDlMmIWtFY38MLCkmJ4crRiAIgNwHTDAfe0xh/98vBBfOATGcQD9YoBZR3LEqTnVa0HeBBvn7VATVPq6GIvA2Fw7Pif7+jCAAQ3GZ4ZzgSRB7YNIW8EEYydQRU8tM+FgFeDl/P4FAy7EtAOxiAxEDgz4M90jfg+Dzf8DklfJISlYOGTlmQDfvFeIWAdkGQ6T/Ri1p4D0CcIOD5uyb1vb23bt+g17481Lduf2Iztsca1ok2Bv98djc2BkXjh/1l587hlNXWf6McK6yiPyPjWj2WmL1ESNMjKg8b1JRiUL+wl+TkQYzgHHNGFCuvEXkSSt4xiymXV64XTGhJX4HGyF1FJSVpMhjDi8POmXi+sX0lH8LeBftRWgGYiE1FhdY6C6aAQGka25M6V3bwJhxvqOY+Y5sVYj8HD2YZI/+75P/KRknILrz4fwOwsfzJsXs8CAdtgY/I6D4jlkUhAreC3ztWKRgMVzQvwNIxwaYhgPNln0ayAMurG5IbYN9TAyISAV0m1knL7jO14TxIdixfzstN2+fUtw4N39bevM1Kx8bMl2ey0Zv/Wrt+303LK1tw/t1ts3bLrE+ACHGNxptcY1LSl/J3yVxSnIIPVwTbJnt/xZDbiIcFBoPuq0MKDR3Mh1CIgGAxeZGDcgNko0RD4WUUml2Q1FvCaMRLbHQhsrzS6KrnUJAicj5Kl3GkMQSr+Z7vaAbeN8JKmEYxVbMC8VcNQQ4LnJP8sxeKbFE6Gvj8gqFmbktPIVhGRdAkZFe3TPOuD5OQUtivx7PW1aH6DoToRCLD0aqsX0hhoho28aHiEFdPtWZz5Q3unSvtA96otrSWSnjcL5UUAQLOG9aJw69SGHAz0AARJVFqzeKIcDJwMqJpRd3ZcxmgJWT++W17O4TiodgPMXitaole2nP/3Ddv7scatWclapVXUd2Tc4LL4gPhAsxGbnnNgXUhHoozbelaNFhzPuucsWeaATRimclkN4Lk8UzC6OmaBS62fosJUCiUwvT7y33GFSboh96xN3H6+fZB16wFBhrDzKdqOZdV6cZzxHxw0bVbCsK7HzXF5LM/U4CMv0A4XRigwu9pXv08nomPEey6hFxHMjcA6nFdleOIjI5ALB8NKAr/8w7jgtD0Db9uDRQ7t86bpduXLLHjzasnYHZpKLQmsSgbndhAZ//uwpe++r77aLTz1hC3Mzls85S1Ath+rF9Gb9uCbRHOxq9l77Cqer40ysZB6Pa8IxhuPWe6bXefB3xDyNRjo2IQxHgjTNmjuSOWedh+xhak0ImC/qb147dOSKGnTcS13LJMsWTitr54KYk11bccTeKuK2N9Zq1m7KAvzAJ392xOZiAQQxIRYVTsf7mFx3kBsfGRjwIG9Gsyx9V5A3yJ54jAZkfvJ6CvtnTp+R09tY8+nIwSB8tPbI5uZn5bR4j1CtYH4NkjEf+9hH7ca168KYcVq7u9vSGnzr/m1rnDtltjBjB8OeuvMfvnXdLq6es+2H63bv5l2rY2gpAuMIBsOx0/JeAS9gclEioiCNdYcVQ8rcYkW0EaMgfHFPnIqelBhBTiP2ZsaIEGiyY6EElh83JzZcLDYe100aq7FPlBSyNzyORx+bVmdkWUFTlRH30q9S83je5Pz83CM6DpWQWIw4LJ17mmHl/R6BLzjgmK+XrbYwazmEVGmolP5hSD0xAHJgvVZXbFKpnJRKtru7Y2XOMbHUcG5MDEBaK4/WmKySj86AmKKayrjRNF2fhNFzXXG2utaCaBhVn4bWcR/TvChqMVEoFlwrx+UkidDxCApuOPHYJMr9xmLALk/lbDMPZvKMdS+XbKpWtL//y79oK0szqmPUp10hhq8xE5MXp6I0BgRnp6jV9W7cUBGwlH3ze8bgE6Z5/jj6VBSRJt5qzIVnaawxDfYL7cxRXg3Q7KOA8ggWw/FI9TtBfPH3IEiRXYQeqZxj6hGKrCigRo4z1nWQkDhn7kur6XUmObakQi7jhgJMCmAi04pjjj0Zhjnqc/E6OdfkXLLOKFiIAZOpXplgsrgP4ZDi9zD6PJfzCQcc58s1IFPnOgDGbG1u2/Wbt+2b37xml6/etPW1HUH/4tyk3calJ4Namp+1ixcv2MsvvyBm4dxMw8oV9hv3qqXWm3LJ4eDInLAb1UQY4RgdRvQeOggmkwxmUtuLQDaclmxIgk1jr4djiNcHxBjORHshOb0IhmPN8x5RTuGxNhJR6brGmgmkg/YIviKAcmZtOKCkGzruJ3UR56ztyx6DPjcDc45to4zSyHLf9Tc/OeICRSSCdBPOh8eIvCIDi5vKmwWTKFg8scjJzErFshwbNxv1C3B9iA5kUuD9wF2QPDxS7MmJEYHzntRDwC3ZbMdWlu3ll160O3dv21TNO/23tzds++DQLj+4Y9XTq5ZbmtVsIi7Y2tXbdnJmWZDSjavXbZpUNUUJ4PpdwYMe5WczrWyUcvRChRHLLoAw9PGY7lSqnbH4I9IN+EQ1k0x3eWyax5xPipJ0LI9lfI7jB1wQjjAiEKWSmrGRUoKxqXS9P32l0SBxbkc3s6u6JVZPgh/IPskMgA8ViWl0go/9AOZSv1S1ZIVaRSM4emmkB+/NLCpWJGNNgP1wQghfQsl+73vfa1e+8ZY9vHtP8FOvw6gM6PQutOvivF4jiAGHPrU1VNFxIozuYKaXw6Ny1OlcewOadl3dHOp+zICS8ZR4p48c0XWUOHFquI5AJekCZtdB6Nylbm4vvmtd4bS61m5u2wff/6p95ud/RooIsBudNEAPkkft442OWHPS1WOdy8BrDIln4E6Q8CZbrj+HGdBWBFes9TBWnW5L+4zXsU95PJ4nY4WMToLFeH/WJoZQcmpJqSAMAseJ4+FvvA97O7L92Adh1IJsEZE711MkDEa/U1tMNe6AWgVjJ/acrzVGrnj2GHWdcFT6HUhRNVZmmeG800y2hDCE4VXmkWCqqJlhR+I4I2uKexDnGns+oESuYRxrXH+eW5XALlMGgJRbtrtLfeumfeX1t+zKlZt2iLhrznsUJdA87EktA0jw2LEle+biE/biC8/Y6TMnVO9EwLjTacoO0ZYRtjSyVc5HmW5GLCCShbgHYegjM4wtH3ZiTHJIe/qo/eA+RRYX+z6cTUBy1LLiKwJmIQQJPuQxPTcF2lpzSQ4qbBTXLBxYfM7Edk6Cy6xdymZlPB6vz9osAq3ca9/zQyOcDiQMblgwCTkQMiKcGGNDcDqRRQAL4qBY4Dw/MhZFemm4WTQqz2gcyYY2FT0MOMTQNuT9KHKrKJy8/db6hoqiNBefXF11fVIbSS8Np3Xp2nXb6rWtsLpk5dVF2+u0Fcnfe+uanV04YaeOnba/+LM/txKSIXh6NMSaLTkt1TZ0N771ogXdfUzxTHctNm50s8vZZEVPk9PidaH4wWtwxErfU8aTXVxZJxgp9Tijy0BSHtFnM8AJA0zvkYECxqyboLumD8TxaPZVwpCzBkDvkeoWBA8YUo5bmxyHlRpcndjjRlD3KQ1tG6JRN+iJ0FGpV63acMUKrDqZBI2Cu5tbIlZQvv/gBz5gb1952x7eva/apTIsr2R5wTWx0kRV521c5dcjdREAcFTUIJMzhzSRmcBL86fo7nosOa10PVSZlHPj+B1CieGFk+llzPXxFoS471wvbcro4RsgIkwGP7BBb9+OL8/Yb/7mr9iZk6tCDDqtjh9vGXmlujJ91rco6SkbktEf4Jyc4s37A73zk/0BESlGr3McMaUga6iU4Yw8sIzMPgwSn6OAs9nSvos1hnFmz6pPC2ZjUvgOeE+fJYeJPqNTx/l/1kkEVBkOh2uFLeDekdXJqWco1zI+0MohhkjQ1mslQE3B7sMQ8dneaAxjLCnO5N0ZKpuk5OUYsgAAIABJREFU7gmKkSYKBIQXmR7HqExMPWBudGOtB+TJ/ee84zVqc0h2Bwep6zT0LNZLJh3VuliDDNDkPO7f37Cvv3HFvvK1N+zuvXXrasYmyv+uoK81ZSYprdVjK/ahD77HXnj+aal8MMqF5m4GJnK9WP9A5JqFlbIrd/CO+EQGKhg5suLUlB3OKeZm8RruiRQsYs3HZOrUdjAOdpNtyN6nCIy5Phx/thwRDiRgZK6boMysoG6azCDUR/8XKK9P8pZ5Z6ByDwXLRw09wfmBEslJQobTHDjQvZLuZyAROs7v/5GfHhGlAM/huKhX4ZTYPBT/qVVFBIiW4IULF7RJgAxZrAFdYOyk4M4k0ES0YFEeP7ZiB/v7vijzptfxFRg+NS4OhMhbCxOMvJATTXp1dUXkkJ2tTStL2qVvV27csr1Rz3qzdbPFGdvvdxWbb958aKvTC/aLP/ML9nv/1+/b1774BcuxiHt962ScFkQMZwdNnAH1hVi84VCykY0/Nhm7kJ1c7BbOF2rAGxHdKHLQH92lhPGQKU6fr2hwgr15jeUd+isi4olIi0UbC02b84iTDWV1YDR9boIxfKH65lSEXCxpKB8Z8P7uvrM9k+ORIKaY9GlyaRrxLQo0/1DyRvC4VLRao2FTs9MubJv6c5hkOmh3Vafqt1HrxzA4NT8rKcW00vE5K7NzSSUda+jv6bjRcUtDD9VH5Q28gtdkCMnY0rVO4UK6Pe645eg9//ZoO0EtMYSOyH3g4z7GmxgRVhyOqLlAzi5Hkx92rFoe2i985tP2XR//mPV7HU3i7fegex8Yda1QcOA8JG+UZjxRT5N2YapLxMDVyHLUL5ZIJmQuCEvjaBThgorAghvSz1Z3FiHySOlLQ1aT+KrLLaUm3JSNafMnXTwcatZhxXFm0YfIpiJbERmErCyRK7iPzFKCnRtqGbG+hTzUqjK4UpEoFoQ6HEUOMIYw+2D04WSBFnkdY0+oJxHYxvoHPsWICQJM8DC2JLsvIsPKZm/hqOKa85zIyMJhRFAwVrYhwJFANL1/XStWKlKJv37ttn3hS39pr79+2ba3D9RmgXGDdazPEUpFtrVizzx9wd776st28sQxm5kC5kuN5pqsnfos01rnHPX6KBVEtpQcamQ4cZ+yNapwQKl/d5xNeU3XJ1CIHIOYgZiuFW8CTn18gdUEzZ3j4Bpxf71NgFYErjPTMcrjxvGxHQul+KTw4o3Dk4kGsaf83hwdxTMhBOkzM7132R67qMfl/uE//icjHBY1J0aNBPmCnyw6NhQnwDfROM2caAni1LgQsZk4eBza3u6+nsvjEt6dbrjeWqEgii7OAcfI5lpIDcliQEVkNBxZt9OSrtqxY8v25JNP2NqjBz4Nt5C3W/cf2qPmvvXn6qppNUeQNyr26No9W27M22/+ym/aV7/yVfsX/+yfWoEN0vVFBCsNKrYUMVINIRgsfDbGIdLTLCwyibonjMFwWuPnZXp2YvFknUw4rHjsqGPM/v3oZ4cxGi/KsXmaYMKKyEIwM6PmEXR3N9ypiS85UO6Dalm5nLLlgIIxPmOjHcrPY9FWd87JA6fmRO9+F4GAPhwbWpfeCuADSBf0eCWIUAYUH0M9UfJQTpQRYTZouXKUGtHq8QAKFKEqj9PS0ELtjAT/JQXwRNHG6WPQFWhBZCgyVbds9amGjD9GUYhAmhYbhos165Gvb9bYIEFD903NeISi4Mxh/9BeeuGi/ef/6NesUhlZITEbAyqGoRgRe2QtZDbAgeNptsk4sc+8/uP09ah1iMFHdJrUJbhXNFgHJMjvWTjMf2+PYTeOl/fyvQdl3gMVh3a8gypLvIj/cy14XRj9CLZ0jRKExXmEs4gptjq+FLCE083uh3gsMohwHBwPElrq4+r1rXnojNZxX1eGQRloD39X1pcCj6i3BZwWzwuSQxbyncBUvpSzQWLUwzwQ9NEsGGoypCETCXp92909tG9cumKf//yX7e23mcVHJgZMTTAKa24gO0e2dWxl0d710vP26isv2/FjC1Yu5tUcT7Y+3usuxfNY3RtYPpwvqvHZQCLO/Whwq31CQD6aDIiM50YtMwuduqydX4Oj1ycC8WwA3h86/OyBTiLsgNSkTCiOJxxZBBJZe+eBvWunxnqKYCF7LyLwiewwW7fMffi1vzHiQ1BIIMMiu+JNWLTnz5/XIqe3CogQh8XJ8QZAijwfh6Mx8/R0NRrW1ZwaH2Gii54YMzIE/a6gwSgwhsOLArEKr81DRWZzczP26quv2MLinN25dcv6va7NTNXt7dt37fb2hg3nGzaab1griddu39mwE3Mr9mt//zfs0jcu2f/03/7X0tBjYibGqMqkYPqMlGr7wDxlsolRw89/n9PK+IlxNpV9LHuDVVBFNDMpVscGzTofruk73VhFJkfY9Nns7LHPTAY/e6Nj0YTCcjxf3KaYEnykQM3jEemHAdSCSdFdvP9RZ6yFmMIzCYrCM+A7uTU2Jb2DqoNR30mTaRkpol4SH1MYFTUnNyiqBRYE13c2pNoTxgLARMehPu2SSFpfaTI0PUdSgRgwyXdo5RpsuIrNLczbc88+b1doYr5+w3uJ0sRePjciOznE1JoQ/VoYzhhO6A3cqR42Gtq508v2a//g79jpE4tWzLnh5ZpExsR1jc0niC3n0mbhpBxiK1i37/UtRtRLuSUZKR1Xx3UDPZ13tiLHHKSfMLK83msAPkzR15efWziSqPsI9qPmS+tFgp20JxMFnfeK9RtISgSuoCmcC0oFBJ6R8Y+dWSIi8bigyJYrkIcT4WcoOHCMPgxx4jzjPOJYA6by56baO4zctLiBerOZMe8fkGIEC7xXOOTI8vidvwfMGZlkkE64xk6UcfUZfz3qmGTjI7t//5F99Wtv2Vf+8k27dfuetXsw5lxVHY1kvqTvWSnZk0+es/e9+pK98MJz6tsrEoiBEGUk5QjS4l4e3fNHSRixz9/JaYnvk64V1yEy63hu1FTdUTjqMLYbYZfGklmh4uEnRJ9iXCevvWdGEWXq6lp7CSYOuxHrjN81Hy05rXCYEUiEo4usMwL9WMNyrn/9B358FD0e9EuFdyf6BprDodCrJSJFKuTGRYzU0hUxvP/EoS4GzlXVbwIjkBSTzG1hbs6ZUf2eIENGAqAzJYHeg30ZSrT5uPfQ5n/4E58QXHPl8lvWROSzVLC7D9fs3t62jeamrTNdsW4RpZyBbd/dlNP61b/7a3b18tv2O//qX9qo27WdjU1v/tM8qJxpqJiUEDwi8Ys5uTl+A1NcnYH1HoMTM4VKnWy6yTwnImX+f5SO/E7Z0uOOKLERMg/+/3JaAsox+kc838Rj6n/KYTLnFjRh9dUo8oRu7vI/2S/V0OJ1QHzqq3I7DmwnM4lQqJrd/Vj4uzcQKpwbU/EDJtQnkCUx2j6mN9PcLEfrzYdE07GoIYJ4GwJ1JWqUnjVIOLaYt4WlJcuXalasTNnG7oEx8OqZZ561d7/8in3+j//Q/vwLX7ChNP5C+8wj9nFUmI5Xh1Vw56A+JS80jKcql6TGPrTnn3nCPvNzn7al+ZrVKE1wzMqM6nodwR3vTb2HUfRhKKNnSE6m7gxB6j5R31E/HdBfsyWxYK81FZU1cg/CqEewxTrGyHK8MQpI1YRMNhb9VqqBJfZgED0U9SZ5qqhpcQ2Cwcfnc4x889z93T0tjYjQeZ+wI7wGWwDMFyhLQG5RI+NYyQohZahmmAwt7xdySrynZ9YTg66MIy1K7cnI0FOgnb0ebiD9vSOri+AtAlR+ckxhJDmu2A/0EKp0IGYcUBeQpI/e2d7etbt3H9lXX/+m/cWXvmoPN3ZtyCRx6jGCFZ22jXzW8uKsvfTCs/ahD7xqF5+4YBXerk+272QUvlxazBEIz7p9L/IewMHZrCUc0WRbT/YpAXk8FzIPASVwNHUzBYqpXMD/lalmxos4lJxIROO+xkmPam/gAyZd+cW/NM4nvnRjHH5WFjdmY09EfJXlqx/W1058h50L58ZrI8Dg/3G/tN7o08KhRMQdIpfcODImIEMWIU6MehTQHllZZEe8jgVJxkXNizdl8QbDaP3RmqAr3peGUv7ORhY2ngcPb+v9eYyNQRG6XCna8ePH7Ed/9EcEC167dtX2dnbtcH/XHm1u23rr0PqzdevP1aRXRz/P7sMdW55asF//1X9ot27csv/lt/57a+EYd3adSk09BYOkIXA+k0gyS4q0vUE1IKFgf4WX94uWJGfF7DlizP1e+eJLbK1gVkYjYNyUWFCPGcrMXc/2DMVNH8MIk+XhBiMZpQnMMD6MI898vJ4WxkaF1GQAVchOg9wUVdN9nnkXLZagU6fzhXnoTgu1CGdQ+XM8a9WU0eQkNbtJhe4ICJKjiNrVKDZ69lh5jWcM3BOPDnmPvlGPrxTyVikWpD4wOzdtC8eWrFCt2oP1XZtaWLFSbcaefvYlu//gkT198Sn7oz/4A/vCH/4/VtCEV1cs4T2zBeq4T2Q0yCsFCYHhcz7QkmzYMxg1iw8H9qH3vct+7qd+1GbqjIJv+giLpHjg703m59kUax2YPQwPtSGcGZ9DYMj70kwNKjBmsknuJuqmwGaTfq/IYKJITm1I90+is+VxEBlrKQIrICdqyHyNnRnEmiQBpfuXUVLnukjFImUn1IqzwWsQIXg9jk1LRAowTtcOxjHnHRMQqG0EASWMEp8D9dttQaovpkw7MijeYwz/oh2ZetF4j4jI9T5MUA7l+nEbwUTqKvY31ytrNEOFpqVrkZidgsNwWg4hYzM3t/bsxo3b9pdfftPevnnP9ptd6wliLoi4o+GeuZHVq2W7cO6Uve+9r9grL79oy/MNq5QdZYjMTpBbcgbhwGP7RV06a+DDOcd9dQcyGs9iiz0ez+M+BBkoXuP1s9QPRU9jKgPxOeHII1gM+DpeG3vG71swcr3hn+fGfRifw2N1fWcERz01Agk+K9Zx1uZFoKzzx2Z97Du/X0QMRsTzR7KtgPyCaCGHU/EBhjgsFKZ5Ht98IBee1/CmPJcT4jFFTUnhAVgB6jpCvECNXEQ6yDfX1ryjvQRb8aH6UqDy8jnf/u3/keZqbW2v29bGhj24e8/WNndss9uyVq1oo8VpKYMP+0Pbe7hjC/U5+09+/T+117/2uv3zf/rfWI70Ho8PfEVti5qWlopnNJhPRYAUu5M8zmMOQixBz7wi0+ImFJMQa8bXjGtKAX/EZsyynLI3Mm5O9n3lLDV+fkJh/yuzs5SCj9N7isvJ8XyL10rOQo87a8QNC4YUhlg5MZjE9MJhpb4pJUJEaDTwJgae1M+dIyGFMTVoR7eKC2mGs4rPU88XGVfKvsQW8jXu2ZuYSInHNz59Agw3nroHif1Vq9AvWLO5Rl3ySItzM7a4tGAHg67dXlu32w83rTy9YC+9+wP21LMv2he/8OdWL1fty1/4vG2vPbR8f2CdFo3zDj9GFO5O0TcGs9Ei8HJ6vAuMyvkq23MlAZxZpTC0z/zsJ+3jr33QBt19m56etU7HJYkqMOoQK1Yty+EYPZaifxEamMCclA40hp3IfsgMrLYUNVhL1Ei852xgzSZN2h7JBsEj1h0Gg8yM40RJnSyB17PHqFd6U7svAem6JSiQezOLxmGC/3mf6N/kOUFg4PUKYDjvSkXnyDGwn3G6PDbuQUvHF1lgBAARKCBSHccdRlD7JRnPCCL5fJAblkV8vsoNImO41mTAlAomkrZdQItxncKA85wIJgOi4xxir8Y1YLK2hncOXCy2ytBSI6NtKitlAvbuzqG9/vpb9sW/eMPuPly3/cOWRpgwCUFqLImlSn3r6SfP26vvftkuXjhlJ1bmtaK475FZ4rSye3/8f1oEjqA7RxEYD4ZBH3IKFnhfZdRpn0cddBKYA3PCzE3s2OTweZ+oW8XnU7Ni7bW7XmuML8+yJ5qnAiJUbnHN12A8HnV00RcZ157PiYwzgpd3cnaR1ed+5NO/IBknFna96soYvAFagdx0GIX3Hz7UYsFZKQIrlLTpcGpssoODwzE19qB5IA1Bz658yCJ9WtGUjJwSUMnpU6ft5s0bdu/2bS10GFecdH2qbns7O3bi1Kq98OLz9pEPf9h2drft7r07dvmbl5SWPzzctR4DIOenbEjndWdguw827eTicfvMT/+8fe5//127eeWS9VstbVSU59GpE1SRaK0yUIWCnTx5QnItW5qp5Sl9GIRkSx9LzbUIY1RJBj5LrnCcafkN8YXBbtN8pfQVC3CS8rsqeqhvRN9RMBK/xQGlByaUUvdEoao8vuHj5zlUFzQKLfgUmXEsQAcEDTpOUbF78kaRack4U0tJ9GBn7KUBb1mIYNyYHSRXv56uMubKE5htn5fkNWBHEZ3m6lOVXQ2dYCdnfcsXoCnnpSZBk2ajVlX7A4KkONHuoGs1JmCXy3Z1fd22213bb3Zs57Bj8/PHbHHumD114Sm79LU37PIbX/d6Qq+rnhmMSjRAxgaNDAPRWui243uUd6fM5GDBVaL/o08Bp7Bvv/CZn7RP/vD32f7OuhVolGYdYUwrsA9LWte83okuXo/zjJSMp53mWJFlwI4rjqFzCbrieKam1OsmNltCCBQEpR5ArnGpRACWV9DB0SKYq0wsEW4gdjRbrbET8zUxMjIKMjQcJI4M4+kMRb9GGng5GOi1Y8OR0AaOQTU0ZYY9vY+UNoK2Lk6NO5gxDiDCgtO9I9uJrE3QEftG+oUTeI+1F3W2qIlx9F0CtxQsx3rl2HkutixbQwsEJURhPZP0fZGteUWmEwK8mvWU0G2HrNCDbOgcDg9bdvvOA/vzv3jDvv7NKxqRg1iG5JiHSWlnNNRk6ZXlRXv26afs/a88b08/edJGg55U/1EBolWIjEVZiyTaYooDdVtvTB8L3ooiOJE6Ui04kd2IqajZeo0yDfSEAJQceTYI9mzf1StYC9gd7i/rgLsQtVYCJqj/XFPZLrWnJA3INIHY69shLuC2YWxH00ibib3zIZxhPt3R+dy5CVYU+nYpkE2IDNdJTgvYj5NaXTk21vEKtga1pmqC+4DwcHA0EKMnKE4/UXiuILFcJP3V0W/eDxFsxPv378t5xU+gghPHV+3S5bd04Itz82IM7u3u2uHBvno5FpcW7dX3vGKvvfaaXbt+zW7euiGG4+72nt3f27bc8pz15upGYb+Pkbq/ZacWVuz0yqq9/mdftikgBhoNwXTTPC0V9pP+WqS91O22tjZtf98xes5n4rQ87T0Kz32rUIpfauAmOYFERxeUQjaSaiGxMZSBpiZTz/qSGGh2YyeH81dmWkjIJOhkPEbgHRqN/fgnda7H3jMDD3JcgpaG/q2+mDTeJQX27shSJjTO8I6wR45er7iGMlDuqtJQvSgVuWI5DC3qROUcSuclQX+NBs3qU7a0MGfzszNSetbwwn7f1oGMB32bXz1md7a27BE1oTKNomjytWy6PmvFYdH21nbMDrvWPTywIo5Tw/8crovoO7IsBSWp0TYabIFNXfo4Z4WU3YZGpGKT/Mh+9md+zL7ve7/Tmnu7Vh4ha1OWoDHZGbVCZUCMAiHKbzG1oGWVEhBWWVBlu43MmEOy9G8Boe3s7IpNByOXL3omz5w5Y3Nzs0IgOHZG9+BoyG6JpnFUPtna1zF1MtHRI6NNcKBgbHqggF1z3mOF0yFKDwcSPV6hGMG5sG5FxNo7fAz6w0mx57m34Swwxg6/T9ZeZF3sjchko64WWQCOT0xNphin6efKsmhIFz3e6zM0FpMDw1wdG2VZQ7PDptcSA+bi+kVgGHtG91x9Qd7fF1G+G9GB2kECBQiHEU6b9RrsyoODpl25esu+/uZl+/o3LtnG9r7GceK4RiMyZGpKBZuq1TRW5oPve9ne89JFm2Jt15iwbhI7VnlLdV8qtR7msbYIkhX0xuwrZX+OEKhmJ4TGXTZzB4VpJLugehzTGVLWFXvfHZZn65EBZ4Nq7YtEcovaojvuidSV72cnZGX3vL+vZ5p6PI23iWOKTCuYwXyuE58cn3GfkqZupRJG2GZ6OHPf/f2fkoyTCsYsPAbCMcU04a2HzUNrzMyMcUpOcHlpReMTyKDItgQj0IeDt0+UXgrIZG8cALWuwLyj0EmhnwxqaWlRn7uxvqZ6FgYJSvrCwry98p5X7OWXX7ZLl97SjYBqv79/aPd2NqxwfElOi8bWWqFi6zcf2mJ9xooDs5tvXbE6ToH0l1cCB0H5VdrqrMZIg4EhNzbWJRV1lKUzWaATuE4LPVPtiUXgk0AnLKmg/Uc7M/U7F0dNOnQV76/RCIyJF/iWotR/yGnFQotjOuow5GOS03rH9zritBRlJqeVFe/1nsZE9EjO/Z0+KxbX0b+FU0g5XhL1dcUIahvc9nIpZzP1sqbzzk2j41ajGmQrx49ZtVa3g2bL9g9atr61bY82d2zADDDWHhkXRqyc14BJZmbt7R3a4vyyvfbh1+z//N/+jXV3m9ZkwGmtYt3mofqqslBJ1mkFph/1GM6JIYk4VYhFtXLJ2kzbpg6BYxr17NTp47a8OGet5r63lvVdG1DZkDIK1E7QGexbo1610yeP2/GVJQPqNPUBuWwPtoeok/vgPVdle3D//2XsPYMsTc/rsHNz7Nu5e3LOuzM7G2YDdoFFIABSECVToM0AWSIKoggSpmiWc7lKLltlqsqukmzRlmzR6YdULoq2/MNWUWYVSYDAApuwE3Z3Yu/E7p7O4eZ8Xec873Pvty2ScpOLmem+fe/3vd/7PuE85znPqs4QEYxzZ0/rbLz66ity5uwZo8OhoSf5wyEx3g//Lr3H0F+nmhAV8nkdg74aUXXfGs2RsjaC8GwdvvbarJh76VFjLrUYo/CT3pu1jBCRu7OSQ1L9b0R28X3Iz3SGn0NzMqZ7asMO5zHY5c85Ysb3tUbQBIPt51VtDaFB2+t15tQsIPCIf2T4rYbm9+5G2h2h2wuP18LcBL3e6o5dNFp93L6zgD/5wY/wycMl1JqkwfPMMOMKJI4YMDUxjgtnT+DFy+fw3LNnMTlRwIC9geqdY68a7426nxq1bXqaAW4zx8tyiD1Dvz7Co4JL+VyDorw7IyPG2c/8PjxQ8/eLOi3/mZ4b4dCgW6kAIrARPQOWs+GIm4hSxihAHfW1sneR78vPtz0Tmo9DO4veRw7SxMV17SEQ9kx86LTiScS+/ot/QzJO/CGbcAUTctjjxISKp1vbW9gpl3Xx/D7TYs2eY+RYqYhZyP4swoj8e3F8TM7h6dKSHCCzLUELHH64taWDyYIuiRV8KJwrVNndtkizwxEJ3DwDHDt6BD/5k19FYayI999/T5Hlxx9/jEatieXdLQxmx9GfKUnUtVdvo7pWxmxxHP1mB8sLD5HlJg2SO1LFCCrvPOQehfJAkqVIp8XPjtY23BlE/xxmFiMfNjww/jMebI9GlaJzI4oRldD4CkItlHRJxBKohb4hTRH1GlJ47z/XWflFiaRgANyIzRO5uE/dxL/KKHSY0CnBvi4iPQQ+ezTrFAEl0kjtby+SSrgAXcmecekCfMIwP43rFpTJWUOmaUioLJMC5qbGcOHMcTTqW0jH+8jl05icndFU0/uLS7j34DEqzQ526200+gOki+NIFceQyuc15DKWpIwTnUQM7WYXY4Vx/NV/66/ivT95G6sPl3Dv44+QoVoHFbfrNqPNDZgfCq4BDxb3gtcl+feTJ05qfMi9u3eQz2XUA0a1+xQnN4NTm6uIx43ROOgbbEgZqeH78/7ZchGPS+ZnaryEuZkJOTChMwPWSLgHwxiIEK3SMW5v72DxySLy+RxOnziGsWIBb775pliCE6WSrpPRKyN+7jm1nmj4qo1uYUDj7SV6TN6rFzJKkWcIyzLT8kkBYUwOx6js7O4aLMjmaWYgZKW1be+5g+dZ9zFEzCa5z90heYOqs8E8+4kaSHc4Nh06QE+hjsP74Htr/Era6PxuzOgQHLZyEhn/zbXSNVG0gPBncFoMCGwMjZ0Tgw9HPWkyoD7dONR5PVOMngWfANEMjjSXL+D+gyd460fv46NbC3i6uo1akzLS1ibBde312xpVcmj/LJ49fxqfe+NlHNw3rWCN2ZYJV1u2QXKT9yoSFQg5iNmbkMG4c3XNT/6MdsZmWRliYANKbT39fHtGqdcTmgwOL/pzS+tsLbieep0jQnvQHJeC8zNkGRUzMqupadZWeKYkVo2uxWqqvDk2Zoeqg117ZJaar78CIf6E7EERIQhrxeyg8kJJrBAuTMkXpd/Wh8XhbtlMDmQfcSMR9rPFMUkZioV+eOOGirH8mQrA7bY23J07d/RvXoSNm6jYhkpYPWd9fU2Lzo3FbvLXP/OaqPA7O9uYnJrE8tISKuUqttp1dCYKiO+bhOKjVg/V1V2MpXMoxFP45OPbSBOXD2wcwoOqG1DXMMKI4oOgc2bGSK0sgVdhKNnImLmArnMtbKInv9xRDZ0ZDV6Ss5HyovVLT7E3kB4ZjVOaE2bZXEhIk4602UK1SfVEizAIfeyFHv9852XTQve+xqOdITd4SAMc8QH90PPoykgH+MAMSYjyIjU7T/kNErB6nf5fVX2nt34aJnCj5puOm1hD/8LsHapXSJmj30Yy0cehfVN4/vI5tBvbyNG7kJ1XGsfdB0+w8OQJ6j1mVHEksgU0u31kONqDa02KPq9DPSpdtDnPCwkUsiX81Be/ina5gXvXb+O9t95CmmZEWUhzqPPozzoasdOYkTzk135gfr9+Z3NjzUZtJOJo9toYn5lEo1FVD0syboy/VCKt6QQMRSjarHVgX0qzDd49DVchk5BCQo69PDlS6gdocC9EIGZVvTiEskX4sIVDhw7i8IH9mJ6awKVLl0ScIORkA1Y5CypEqWGPax+EwM0NkxMn3HBlqbruKiYhGhc60bdeTWaUOqOse3L/khBB+G2nMlQOF5kgMpZCqjY8x6FWMYSJfK+F8T/D2m4TYm0oAAAgAElEQVSoqwi+Dz2CMlxB1kkICSntabNDprbA+iCdvGVwUaKCZe8B6g5SVOaMTDqLX95yYFmGvdadlWeJ7syjBt8Nu6n9szXDPrvXa6NcaWDhkyd458c38PGtB9jc5pDXMCpIEJjNOCPb9dihA3jj9St49vwpzE6PIZehXTCVDqF9lCtTb5SRhVjXGmZ8wWk585DXyVq07CpHoUREjqmAQaelTDrYLLdXtk6mLhJFRszp0H9+moCmfRF0Ut0pMhhQU75vPtuCQ6elzDkwrqwmPsrmhyLkPk1Ctc5AXgl2TbZJBBU/R0nEvvCTf2XAbIM3Rd0/GnFmRHyAoq5LiiUvBQw2E/OhyZnVSe01D05WIX/Gr3qrIZNO+I/vxXoZ34cZ1+3bt5WRef+JO7HZacvSCFFSwomGR/Dg88+r9kCIgzDe4uJjrK9voh7rozGWQXx+EvVuF7lEChtP1jCeLmgi7qM795BNcMYLM8K+TeQNbBZmWg4LuWHi0D02L/sDcZjQHt6nnYJ/b+8G8H9zPYpjRR1YXjc3DQ//+FgRE4W8yAQcwd7rGpFlY3tHRnfA8RsRORqPWv5cpxXqK1H4wl+vTWh23CKsENGEPTWKVMOhi0aTViQfRWdRB23vHxQcQ/OvQ37DaDlEdZ6x+EGXMaDAKNUDwjh7KwZS1QSYGM/g7Nmj2D8/rrlU6+Ud3H66heWNHXRJyacMEAvW8aQyHWvmNNHZCuWnSBahniVrOP0Eeq0+0v04klT1bXSx+XQZBR5eRY9NwSyj7HKkmcf74B7lueA68jnOTs0oE9nd2UI8FdcEZzZUj02OGVsvRpiEME/PoA1G886WDAQVzt5iwFKg08qmMFbII5OKo1jMKohjdE0SQT5rsDr1HBkI5jI55ItFKYhn0yOdQsKCUegtaozpWZi1KYNiL1IY4eJogkZ3SCHfom2JAYRgjCgKz4tqR9ILTEn1hL+rrIcQaZDyccPHNfLmX0XXQeHD9AUt6vb9QPvh58htiKtf2NkcQVlumDk13enn/B0+Y35eMV/UWrm6gu9VJ9gMa2IyntZ87cgCr8PafUZ9QA65OfpEL+PUbL6317voHMwg94cQMe9xc6uGt9+9gXfeu467nyyiWm+H6dgko7C22VHWNz05iZeev4jPvPo8Tp08oEkBrLfaWaLzsvE3/J8kD0eAbnUNAR7UHqFyCZ8X952UKgwFc7ktyurZ+o+Yify7n9WoE4raNDoJQpNRSNFHTPkzs+yLcKXB29Hg3aE+/55Dg14HNKcXOAMialkdzEr8xlwewokhODbHGEfsF37p1wYOidQrVRw7dkzOg/1Y3DDql+gaW4YjRxip8WeHDh5UOnv9+vVhcY4XcvzUCSxRxT3QLrmZOcaEm/Lhw4eKzrgxd7YICTaVjfFzyrvbgmvYQEmIkOzFc2fPYmysgN3tbcGIzVYd62ubWGtU0J8dR4+U90QcuVgKy/eXMFecQKzVxeK9+8gzoqdX5w13eypGK5JinSsCj9ChMgvznhU36lHjHjXaUds/VFIfRhcG7ZjOV0LrRGUGbqZ9M1PYPzOFYjaDWJ/XMhAb6+HSMno0Zrm8/s21iMIQf9b1uFOL/hn9u09XHmaDEZo7X+dOSr1VEcc8hGwiRdroxh2ti2PWZLfZYEJ+OV3Wm0iHdRVXHCGrqG1GiWtAI61riVGlgvJdRfzkT34J+WIKC08e487KNtgtE8/l0ab4LHs5AlNJDkJGJYZmhzWmDJoMUFiXa3HECfDTX/4a9o/P4e61j/HH//JfIsEaUCqFWnVXk2qjWVbU4euZ7dsXGsQJXxplnAEVD5sNaxugUODsLI4mH+DSsxfUOEpomnUvsrA4+ZtSZnKEVNdIppHNpzHO6cXJONpNTkZIoJgvyPiUa1XJktEg5JmJFQvotjqa8lsqGqrB+hazBp4lRufeA8W97HKKyj6SlkHwy2s73vDO6/Gf8e+sV9AAucqFGIFdTnUezZ5jpsXxFEJOkjZawxybiebyM4nK8Jy58LIifE0HGM0F8/3tGZIrN4wo6jYuhD/3uVjMsEgqcIfFz1DjN5Vu9tThDPIzbU6HJD37MgkhC7y9D86ie+sZ488kAMzvBJjN186vz+uwGgkvgQIqjMSQzmSxuV3Fw8creOfdG3j3vetY3dg1iafArJOqRCyBUrGEfXNTuPLiRXz+zVexb3oM8Th7SYMItEbQkJhkARJrsG7QzQuOzrBnhLw+Qu0eFFj9iKWJ9PBeeX9ew/IMy2uT0WzL/MceYfEIdOqwopx7IIb4NZkNMUvhvmUUTFgpKvofHa7YyrFRs7XYw6ENRkzl8B+5urFv/8Z/MuCmpVTT3DTnWHGMd1ONxR5pFcdK+h7hPG4iZkv5rMF7phA/Ido7byCdy4gFOD05ZdNY83llbsyk+HdNVeXhD5Ecf58bi03GTN0L+Sxq1bIw6YMHDohtI5HdAEOtPF3DTreF3mwJ8X1TaPS7yMXTWH+0islMAeke8ODWXRTTGVMnoDntdIdOS0oNERaMkUg4yTbgq3u9xJ/yb8d2/UfRKhI3BIksfHBkf7G+QsMyM1HC3GQJ4xy7LvnDvqaYPlleQaM3QCKdQz0Usf80pxXNuEbRy2hjRJ1slOHnlU3K3Qw5pn+O01IxN8A6BELFHgyNxdEsMxo5S40ixtlPppjgmSqfLTN0Z6FpE9JpqTifsoI7jV6CTLAOUpk45vdP4+z502h1GljZ2kAnlUWXY054iNiTw9orKetBPJaZeJw89KCUwPHuOnCdAXrNHn7ijS9hpjCB5buP8N0/+AM1JLNxus9ZVKLZfvqL9+jRNtl6HtF32sw+GFDYnuJXIkk4mZlVH8+cPYnf+M63UcgmkVFTlylMcBwP+7L4HAjx8f0prFso5gQrMkql0+d162AG6IpGWoSMANXQMCkb4SymMIlYBihkP3Qk/H2Ncg9ZFRlZgv0D3ZnvLcMW6nVSfa9Wh86Lv6foPW29YTwXrGcNs1EMkGPPGIOUnkFsCmx79p6sdTkTdhgUhcnaBuN58681iXvmpSZXFeotEGIQwoeo7C9OhiUDXev/oSkl8cFel2DZ0CLzIbRm7Eepj5DcIggxKpBMpGXEunXY2+psVodztQZXgOH7q0YYyBoWmFntTftAdWrqO7ZQr3fQbA9w+84DfO8H7+DewiO1YDRabdNJDDWeTDqLUimHs6eO4UtfeB3nTh9FNsM+Rn7+AKk4+11Zb+LEhZiQIDowGf9w/cPzGAlImakxEHSH7cIJyoQ0wdvqa5qGIKWaT7OKh1Co5uON6k/KgKMi45HhkRIYiIh8299dhGG0Rvy+hq/uIc7o9erBD3B2RD1+LytazSSvvvlTYg8qsgqbwfFhPsiJyUkkU2lR3QWTBCjx0YMHyig4foHZEp2ShkCyppMxZWePcnhRdHCnTp3Sn4QT983N6z2dNUXjw2bKgSbKkvSRxf59+3D00EE5VC5mMhXH6so6dnottKeKqmlRkCc9iGPj8RrGkzkUE2k8uHUH2URKo0nUxBpxWr7AnnryHskIc9mR/x8+yyjska+o0+Ja0mlxk+9S91C1wgQmCznMT5YwUcggy6prv4cqM63FFVRbHfQTKZtFFVGA/5QjilDv/3VOSxWnPcVSsRijfWWeXUlSZUTtHzktZiF22C0TMiPjUZkbJRnOhI2QIETMoITOioEGgxVGrVE4QutMx0CnRa07RuIsX2WSGJ+dFPs0lSf819XacfxJjw6JCtWERUJ/l0NbqpsQLgoOhYdSGUQXGM+X8DNf/UuYypWwePch/q/f/T3EOQYnKJyQrRp1xL7evF4aZE0YYL1TEkO8bha1jZFqB4/3wfPWwbPnTuKXf+kXMTmWxdxEyYY7xmzUCetNNHTraxv6iOJYXoEeGW40Ro0GG3TtDJouIR1cU8Ehr089jMyo2i0pbThBxEgWpHWznyym80eZp1JpXMElP9trTZyF5JkVr92bklmbNghvNNBRupOcQK2pvdYA7HVroRUcTpkmvd6GGBI6JIRo12FRsUfznk15tu4/N6dj6h2e3ft1MZO1NTdIkuQL/p5Dc26QRZtPZj61v/y5eO+SQ59iwwV1ca9dmRHtiXXp9ycoNcg6RTMSZWZ9g0z5Wt87fC3/o+0iAxkgozSFjY0yfnztQ/zgh+/h4eOn2K3Ubfiosh5eS1L9WVMTRVx58Vm8+blXcOjAJDgDnAgR7yuTYQDI5mmKfhs64U7LsyStK78ZZJHIcHWoztbafuiBsDt3XwNX1dGrIu0JmuxABCHIYIkF6zXPYAv8mTiqEw0emBFxHxMStezO9Ab9vH0q0OB18k3UvrWnRh/RQbRrDH1ang5vrK4ZO3AwUD2KN7q6tobDR47r4PAQ8Sa4WZ8uL4v2XqtVlZW5Egad1guXn8e777wzXASXrWHHPB0ftQZnp2fk6Oi4+PntjkEvnWZTjDJCIReffQazU5O4desWxkvM9uqo1hpYJHtwbhyx/ZNoc2DcICanNZHKi4hx/+Yd5Bg1RpyWKO9sjA7zjfzQ8LpF12ea+6d4LI8KopnO3qKjP3A18wWZHh7mSqWKzoC9FAlMF3M4NDOFqWIGBTZgYoCdSgUPFleww3pAjIbaNPqiB5ufu9ewupMZSjSH61bPyZ9CR1dW4js7vHboqMJm98+xjciAwyIiNRWzELpnbTwr4Ady1DYPMp019wafs6DRULvww+bRtJyYrqmPJGtD6Tiy+Zyx0+gfU3GkCKOy342DjkUZp4ug4bVR5UlmG8wyGIEHPTjvK9Hgw1gKvWYXx+ePoLVVRbfSwtL9h6DUKokY3W4L7VDH9IOsdQpUYu5zwuEuL6aJsLIYFhGqviLCQhuFTAwnjszjN7/zLalj5DIpc0C5tDKZSmU3KL7bRGMba094lCPnrR+O+4bOi9E6a340hCSCEMJ0yI5GsxWYXK5S0+8SwqcqO2HKuJQ8GF3zfQgPkpUrJxKyM34+zxsdnwgUQXaMhCvWVGWU2cirn3GabkbXzHUhKYNffI1DTsqiE0bgUlMs9xODjUhN1Jp5LSBzB+jbyftBeY28Z6PeG2xrzMARvOnOyrNHnUMfReMKL8ER0WG7E/RATDW+oG7j+98CKiM9+DnzDNDv218rG+DsRhL9wmfp/Ts2el4tAoMYms02Hj1Zwfd/+A7efe8aVja20O7QAltDMzNmkitKYwWcOHoQn//cy7j47ClMTrC+mUKO9PI+Mw/eIskZHO1kRA06MH728FwRogxkCp/K7vAd15BO0l/r96l7DSOKorXnT9ke9RGHHlKemTDGJOrcVH6JUN79LDGUY92eZ1bwecj2zWaZdJ5lfIQSLaO2e9ozgDKQgvy65LR+8ZvfGRAGoaHZ3jB1dh4SLr7kX+igVtZ1COfmZlEu7yqiY1GOygSMrhYWFnQQeTNjE+NaXApqCnMOfV9sDOaCU8aJsMTM1PTQuNnk4wzqjbr6PCjdMzk+jjc/+1lMlsZx8+ZHKkJvbKxpMzzZXkd/fhKpQ7No9HvIDBJYe7SCmVwJqe4AD2/fRT6ZluoBt6mzB2U0Qze+HyAJlbban1KsiNpnz1jcae3NYKKv5UHlBuBa8LMq1FMkBkvoLBHDfCmP+YkCZsbHdY/b5SoW19ax02xT+0Hq0eFc7Slqjj4l6jydfeNO00zpv/raP8tp8ZVqz4wIV+p7gY3mG5abnlvcIysdVq5taG5kfYOORHUIDEwomcHHUGDXGZhWZk6k0kgRXuEGTlJgtI94KiHnRbmnVC6vqJTzunpxSuK4RA2DDiCvWkpG7EI6NI7abNJwsBGTKt+pFPqdvlohsv00+pUWerUmEoIMmwpmaNTI8DRHakVq3q8CmxBd0mm4I5PbdvUO1RtCMEE+Y7+FL7zxEr79rV9Ep8F9nzZFCdLvw/uRUUfj6LU+woJqdBAZwthfhPb4lUkbXVsZj5RbvH9lgEw+J0fKc0oIrK9sqA0SFXJZGyNENIPQ0tTUhN2nFE6slsO6mTXvQg6JzklagAGq1Vw5ZjkUyM1kpZLjz52/44MTOVeKz5g/4+ww7+fStGYqqIc2GiNkGOTs+zTKWnMjJyQlrLvtEnOUyhrCGHleO6/P2c50aCIvhTU2BZOR8gbXVdloCJK4xs5es+dnkCT7o/xLBjm0PPAZ8bpdc1PojMgOcQXWfO9hYMZ5e8G2UISW71OtNfHBtY/x/R+8g5v37qNSaaFDlYwu67I2ADXPumc+Ldbs515/CceO7sP0ZFF7XDE3sw+Trxw6LZ9u7vuWZ9GzVfU8hnW0ex/Nj4vWEod2LLQ2DIPYgNDYHEB7Dv4zq+naeRkiLXR9e2Tn9N5squ5p9KOmHxBCdXKMNxHzdYLzQZUlCwrplHzWH4Mg46KMgh45rX/7W78+kJcGMDM9jUa1JlmftTC1mB+wcP+hokA6LQ6eI7a7wyGQ1SoOHz6kbImd94IZ4jHR5Bnt8t/8j1ARDRqdIxmDjAKY3bD2xYPJ92NtoNXk1Ny4Kb9PTeCrX/my6myPHj0QZEjNQvasbHeaaE7mkT44iyaHkiGOtUdPMZObkNMiESND5osm2A7ktCRtwzQ0MhWVC89Bc4I4ogKxIWrzFNwfnBcEo1GLfhYmc6r+QEpz3kZplytVUbN10GJAMRXHWC6D6QlKwAxQbzawValK9oXsQSu3WZd+NP3Xpgmn6lORUJg5Zb03gdMXNtBI3NaiSzkga6Cyv+uXLHLTYdTGssNrfTUmxSO6NWc0eWHVFsMaoplZ0klni8NDz0NsB5m1hVEEa1GuqQ+kuE8YxSUgGDhXzKM0MYbFlSX1a1Cy6Mixo1he3cDS5jbiqSSOHzuqCHxl6bGGe548cQzTMzNYWl/F47VVdFIJ9JiZadioQbKpXhzdnQYaa2UkGbBLHYUkgpRNDmZtNBg11jksgrRsi/9JyolZhdRLrPmR6gSSkrEGCdWu5qcL+I3vfBMXTh9hR9QQkqk366r9jo9PKNjjbDebT0eRZzbjd2XwOUiTa05jnMv56BILgJgVuoQOr2msVLTzFdQmeH7YUkGWmDsRMe4Ek5oyO9+H68IzqHpHGA4p46wRGlmdwXK1ajXMoEhAp0bDyvfzDMm0C212FPcNkRlmWoTHKIdGBzvsAwsTd7luw+uVSLG1WfA/qdoHB8W9aBmC7Xd3fHIcQX6N762onZR3km7ENrQJt/acZObsz1AjVJ+kYLae6m/e50Sqfy6bU91Z8JfEv639hw4xaowJr8qxiuY+EtBWj5SYsKbUrjlxNLwYqPb66NESfvCj9/H2+1exvlFFvd4VMcOkwMj4s6ldxw/vxxuvv4TnLp7DyeMHxSjtBkEEtlgI9WB24hnVMHu19/Lsx+DxUaO0k0zUJqBnZpbEvs+igTuLT+NMSipVC7SAiQ6H9UE5FH5fPWVmd3gaTKbL2I72Zb9n2W7o1wq1T6tNehBs12E2LshXCXEa9Xu60zLnmUDs3/uP/s5ggzO0KAFCpxEnXktogBN14xqe1+4NsLS4hNm5GYyVxjBeGsfHH32kjco+EY1Wlw5XDfmi4cPcTNzg3nRIuNFpsT7mZG1lVY0oowjXNj+d1/TUJL785S9hdmoKu7vbyGTT+ODqDWysraFGBYGZAgazkyrQ91pdVDfKGEtkUUxkcPfaR8ileeDZAxRT4Z3GylJZ0zwz9heQy2cx6PbRaYy0AfVQI/0IwZKHhzLKZvwxa0RHgA24DQrFojD+7Z0dzRMScyo0GHNiLTMB4t+qMYThhXrehKfCAxwxZoyWPeyOisIu6l+l0xHdZGhwRnvHnIToq64lGJQ7tOahgCoDQkOgjIMGxZyNHBD7zYL4sW32vl7rhoRBCXuiPBpXv0vfDIBnaiPIgMKnjNyBqZkpPYd9++dw7PgxKWHff7CA1ZUlfOaVKxJNHsSSeP/aLZy88AwmpyelD1ne2kCs08b5s6fxlNl7JoUP7t1GnQ3D8YGIGjyIrFNMZsew82gVrac7klViVjM2Pobt5VWxCNWIHA7bqFYVQPQQ4dFAknwguCtg/pwVRrMZI6yBLv7GX/sFfPELr2AsT345df+sBui0ab4Hz1Q6YZp4XCunXSuLirMXq6lzQ2FWuhKSImgYNK4kaPkxU2Amw9/neSJER+PDgNLnUkWL50668M8SQSZk4/wenZwHLXy2ZAbyi4aZa2iOwmApXicdLb+n4DSRRDtkqt7jxPdyJiCv0Qk5I2jIjpDvh2iWy/URvDkciDma3eQG2evf/t56/wgTbWg0nYoeBG8Jz4uarf5DEoEsUKMDNzmokdq/X78RcOx1IqQF6HgYnUWmC9vgR+uHSsY4GYAMyq4EZnerFdy+u4C3371mvVsbLIUQ8qZj7SIWtyyD5Q+Szj732st45cplzEznERs0xUpMZXLaT9wPXclskJgRFFTUL2bjgAg3epYyhPMVgIYGbA2LHT0D6+b9tNOyIMCcCPeBxHKdQh8MXrSG5s+YgZfbB7mscIw8gzabZCrufxpqpSbsobvzaRHhWoMt8sAp9o1v/vqAB2R8bBy379wUtMWeqnaPWHodU5NT2uZLT5YUcZ85d1YD4Jg9kcDADeyq8DwkJGYQVmFNg1EeNyZrWvzZIqnwoe+Fda2lJ4uKZsTga7XURMzDy2Wm07p48QIuX7ykTnIyC69ev4GtjU1sVMsYzJUQPzALmggymbaX1hVZH5s7LKc16NY1fJBOq9NsyXFZyMDiIAEpa2LK5jMaoT4IUiOeyXhaOoQHIzOq1M8SoriQPxhjLTxs3hth1ZXVVXSahq0r4iDrKHSgV2umdcggwdh+Qd0sOgtLUUug6LuyeqSznfAY8WS+LzNVHkb+3Ryg/Y8kZKjpJ49tO8mcif2pGg6vSfTYkfPRtYXGQz7DKPXZI2mPjNVZEAwFCTXe/GnFb2Ov8eAzWPE9cfHSJVSqZXz+829KpouM0cnJEjLphHQG3377Rzhz7gJW1nZx+ZVX8fa7b6PdbWmI3mxpDOtrK7h3/z7OXHoWtx4/RIuGdqygOliXlPpUEsV0AdXlDZQfrcoR5wp5PPPss/jRH35Ps9a41O60HGrx9VYY4ErsoX7Ge3RRXx6xXquJ1648j//gN7+DTLKLZn0TxRyFfNmwaawyBgzMbJRtE2Fgs35g5wmuo5qIimM2p8kYWpbBKkCIh5aAANNwxAmdlwn22hRZd4JWm7CZSXv7ZkZQ7WggqBsRDzLp1GVUBlBtTGchNI7SWZKpqII6a4ndrlo0PFN19Q3Wvd0hWpRtigvGyrN/O+wXrSV65sV95zU86zsyqjz/9NIFr8t/5k5L5zQCQfreprMiG1I1uSaHVtq6RtES0vSj18pnZHV+gyzdkXldLvpa6yMz1EDEg7aN6lD2EAc4wbpcq+HWnfv4F7//x7h/fxk0RS2pREjPR86U1ziWy+HKC5fxypXncO7sEcxMF0BCpgUDWTkqvjehX19vr2EJsjMsxYKFoQcwp8XXS9LJGY+q0VrNzO2TIwzRYEuT3p3qHmrLcjrBpvneodMaQo4+NinC0va95gHHpxwcPyNA9P4e5B64HVH9W5qYwcH+zM99S5T3sXzBMNquNdyxxsB0l0axWi7L+Kk+NVbC1uYmisUxXbjo64OB+rsIWzx5/EgRHI0TnRXxdzolOjFXx3BixvLiUtBOs3HjRl7YVUMxNbrOnD6FFy5flkwOR5a89+MfY3drB/efLqI/W8JgfhKMDeODBDaerGIsmcfXv/Zv4Opbb+PerY8QYyTd66NTb6LNCapM/1NpwQ48+CxwMSNiWx+dmePCekp7hXJDuqpI8U+hbDicx4fI+huzkV2K8Kpx0eoh3iNiBt6YUYFSYx8ZkVMZMdRcqslgOxUww6EThVaTMphRmVPSqAAdGBrMmPp7TECVtStzjj5OwA4v1TDMMHjTsDtu35DaYJE6A+/NliiEXn2rWSkia9uUAM+y+Kezsfh3Mgypmcf33q3sDmXDmpyRRth5ZxMHDuxTCwSJKZVaG4WxcTXarqyuyBBw5DybNBOZtBRRmF2lx0qIU4Mvl9VgwCQbuvMlfPLRHbQ3y9oHh44dwfHjx/C93/8DysMjlWBWQcNooYdqXAGqE+tUoy9Ml48RJ2sqBtPYDoj1unjmzCn8+7/xbUxPZNFrlzXBmAtNA8bnreCWWSdiUrCgqgONCAckighC9p9mauWHTaFiauoXaYQMwuU+1Z6V4bf9yudLI0wSBtdOUTLNYIh6ucaeGbnjGLLGnCIejJig7dDzRePGepbXgkhSUkgVVNl1/bS8wUDSsNMp8b29tu1BjEfYfi3RxmJn9rnTjToxDyJ8HzmlP0rkMKTCCTIhKItkcmrBIeSazYWxLGSyjpiyepZ0iGEAoxvvkR2wmtgw8wij5n3vu5GXsr0kjyhkYAKx+hyJs3fFen28uII/+u7buHHtNta3q9itNQQPG+mJ/YZJFPN5HNw/h+cvcWDkCzh0aAapZGCoehATaPDMuHT9SUKb5jAY6Ng5j4w4CaUGnk/udd1P1LmHmruy+XCv7tR1vof9UUYIUdYbBJn1bFXIG4hBahB7aAr2YDw4T7cpQnhCz6bvH69dDWEATYKwfW+xtitzWLtC7Os//60BC2zpXBa9jo02Z6ZAWjqZS4cPHUKluiOnw2GLjg8T5qGeH4/jiZMnlQaT4lwt7w7hQWZcjJroxA4fPqxI6ebNm6ptsT7VInwYsGjSi/lz1q/oUEulMVx+7iL2z80JKtq/fx/eff99NGt13Hp0H72ZEnrT46K8c8fsPt1CNpbBb/7Kd7Dx5Cn+yf/2O2jVqqaGQQZSu6sHoBRa0BBTcxt2k1KNwlLrISK7h9bujkyZyl4q3TCxtQempk9Oclbv2agIzUZYP8T+IHyDCGYLRsMdljmFoDjNHp2QWtOARtUc+NCHGUKgwFrjo7GvZHRTCRlJ3wzC/7kn+nQG3RMAACAASURBVBa1RhsoBQ0kTXmB18TAwxsted3MIknGGdJhWxwhYhIt3hw9LNTqYNmIeJJ2Dh85hDNnzijwYS2U7FSKIlsvF/Dhhx+qqZwkAgYXT9fW0Wy0RD8nHFVt1nHv/oL6ARucfsvaQ9wo311SzNkuQedQKODiM8/i4e17WH+yIvTgS1/5Eu7cuoVrP3wHAxpdZYKjorIMuvf2hdqBU5q15mF/OJOQz5M9WW++/jJ+4Wf/ImY5KqdTlyoG39cjQwU6yrQoapvVHvD+Lx3cJPuKbHCiZ0geMGgMEJ9j0MzjKeY1MWg0R2GwMIlP/D5VMuh8PTrm53Jv8f38M0fMstFEXz4j1iWsQZUZvO07Oa4AbY8cHjMI0zjk+zqVfkiB9xEWkVqViCXBMIohGO7V95CyyhAgcK+4E4yeF6eg+3rqeQwDp083wnoQ6YMgqdDjJA1+vjcKc21tLlegk0dIBSR9OXFmmAFE6P98D79mUrYNyqViu2WXlDdjcMq3XN8q45MHS/jB997BR3fuY323qv1NpyUbAJPRKxQyOHn8MD77+su4ePEsSsWMSZqpRpxQxmVGhKYraTPuwnQIEUssfxruVXdgvA9PDJy4ouw7Au076uBOeegsQkmC7Fw5rZD96ufsGQu9nVHn7sGGv6cHBFrvCNtQAXHEiUYRAQ+KnXjieyb2U1/56UGDU0gzGYxNTCrBnBqfFI19bnpWEe1WeVuiss+cvaAUdZXztepUoE5pOBLT62qNho1FeYMEPX1nVkV2IS+AkCIN+qFDh9R7xVEo21tbw16Q7W3+vSlBUjYXf/azrwvvrdfKyOdyWLh/Xz02Nx/el/Zgd3YcHUa1nT4q62WMpYv4tW/+ClrbZfzj3/57EuLttzvKjEzxLjY09oRiNL1YjKRQPI3UsXzRP5VRBOdEAx5NhbXwikKNssnCuBsJY8fYl8818gdl2c2oP0LwUzRK0vt6rwrZkGbUeM2uEek1Qx7EQjEv/TreT63RRGm8hLGxUhBiTeDh40eYm5mVE6IDIaurS2JCLqfMgc/Mh+MR5mHQwS+OlOG/+SxpmJiJ3713b9hjw1Pp1+31L4+i+d48WPv2zSkgoMjr2bNnVDN5srSE27du4c0vfH5YZ/j+n3wfJ0+dxInjJ1RzuHXnNiq7FZw+dVr9grv1Cm7c/RiNXhfF0hiOHDmOleU1VLbLmJ2bxcPFJzjxzFnUmk0cO3IMR/YfRG2Xzep59Rj+n7/7z3D/45tIDoB2wyZ2D+nsutuRIfcshZR+iVBzplbISLTHNbm4j+lSDn/lp7+Kn/v6X8T2xgrSSUhjUrUQJUxmRAyBYAZjg/r47DIaX2/O3p+/1pIZUzDk6meiA1FNriRYngZSeyo4IxoOD3wUWASNTzfOvp/lgEJTsAdMHmAwAHB2LfeYjAkbXcOQRycw6H6CHJLfm+9lJ4Pw89yZ8Tq9v8lhQP4s2k/kMLKfDa6H3587Tt9j/JNr4qrv7tiGBy3UT/iedFo2968rCM7ICJZBedTP/ekOUaSs0ETM+zeR3pHDdUPKn7kB1/vErPmZgSCdlkA5ylGJrxDHzm4VtXobH/z4Bn74/nV88mQFtWodrTZrwCSMGfmEze/jpRxOnjyCV15+Xo5repw0+PQQCubraHstezGGnfWlcSCKvY87As9wuTZRWFb3q7p2cPZhPp7bNd8v0QxpyKKMtBeQTOLZmAc50eAi+n5+DXu/p5p7yNDcabmj8hKF184k0faf/urfGqzt7qDcamPmwEHUm4RoKtL0KhXGcP/xA4xNT4jtp+iLheTeABPj49oMNJSEeebn5uS4+l0r+pG+zoUl7k1JppWV1aFKPOEzjjzhJGM6wNXVVdXFDJ837bGpyQl85Ss/oah1e2sD9VpVuoaDTg/3V5bRGsuiOzeJNlPwLlDdqCDZS+DXvvVtDKpN/M5v/32061WxAiXdIwq8YfR8IKofhAKldYpbkdIP4Z/ltPT9qPSRoxNOmorFMF6i3A6H79E4QbUczkFiLVD4cqstWvjx48fNWFGAtFrTmp0+dUbZKdeQlPlGs4ZjR48OJXMkGlytKjsRbJRM4vqHH+pAnr9wHuVqRRDUtevXcf7CBcE1C58s6DNX1tdx7PARbG1t63yzTshsmv1VzJoF81BGCgMc2H9AsBUZd3Ra586f1ww1bpp7Cwt49OjR0CipcB8MwdDQplMW7cUGOHHqFI4cPYz79+/LkZ49e1bx4N27dzUj7dmLl/Rv9hbdun1bw0YnJqdQKORw995tVHcqOHb0hLD8cqOKtcoWdtoNnD13Ds9dvIyttS08fbyMZ8+fxx9+/3v4Cz/zl3Htww9RyGaxf26fhJaZ9VBG6Uff/R4aG9si5jAK9qjPWZXe+8Z9YJFtWsEO2YiqT1HzUAfeYGJ23FGRfm6igH/n299UlBwfNKX2TtjW1QmsoZR9VDa3ip9LJzNWLJnTClMGqPUp1QdCX2Fku4w3xWo5I44TE2o1M+isFSasXqgutmBsvQY0vLdgzb226IGP1xwNlqOen6mJG5xrELlqeJwbI89gLDKd05ApedDlBskjajf8Djnx5/757iT9d/z7fO2QnehCw8HJujFzSC/qLLnP3IFFHbdnq9YCYJCnf6Y7Ot17ID/tNer8DCeReHahckiE9u2Oq9O3eVd0ImQr27w2zhVkA3U/TAlO4PHjp3j36od499pNrK1soFxvosM6WICBqdRCQV0qA12+9Ay++IU3cPbEAWQzrIcnkU2xFYJkBnskhKEdH1KGTLgxEGRoB/Zmlfwdq1/zaAfGn3qh7F3cPnrw4M9X9xn2gbKrCIFONaeI9qAHD9HnHIVeo0GGf99RXg8KfP6b/5u/w32r2uh/+7d+Y7DDpkZ23vdjeLS8gkQmh0JxHBubW1IjmNm3T1IqPPyU4eHDnJ2ZFgzBh1Ku7KBERfdMCotPrB/Leq+srkXDyY1DSImqGIQaqZ+WYy9Cv6+si5vVCBtUlW5IMPeVl69gcmIcG+tPdVDrzRp2Nnaw0ahqllZrakyzlAYcqhW05n7ll34Zzc0yfucf/DeCgHSQqQ1Go0MqM+GkwKgZUm25Ofkg/zVOa5jihsgskSaBIUwaDYrPJK5cuHBegywZoS8vPsX9ewv4yle+oiF2fLgL9xZkrD//+c9jc3tL0Rz/vby0jDff/ILVFJMJCQyXK7v43Gc/KwPHr7feeksP77XXXhtCM3/0ve8Kqrly5Yo2MJ3kO++8g7n5eTH/CMVRA5Fw5eT4hD34wMihppnqECx0Bz02Otbp6RnLQFhX2t2VE+MXxYVJMCEpRySSgJV7RKZeNRbfWRNl7YXGW1ORzRDTEZLUQSPpRXkePPtZVs6TqgGCsNhYzPrm2KTiR43eGPTQYPE6BVx6/gW88uIrKG9s48n9x3jh+efw1nvv4o0vfVEwYylfUBM7/768vIRWpYIdBk8D7oWu+ro8o1CWE+BYP3TD6J8MumDA1QBNYgoJMPEE0mReDjrIpoC/+c1v4PXXrqDfqSCTspYPRfpBTFbNocwwOtbEy/1EtqB64Mj+UuZthXOPkLme3DMexfo6l8aLpngeeolE+ghU/agD4bPldZDZyzPpKIjDeu64RJ5omEEmQ1h1Gm+fCFmTK1R45uMOhO/htSp3lDT2/Fy+h/rAQvbnxBFeo5NS+LqoI/Usy5+DZzvRbE5sTGaq4Xc9w/N1tYGY1ujuny2nG6lR+bVyn2oiQyCL+Od4/cwzB76PQ/S+Np5BtjotUcFZqjABWRux1KHKj5qOTd1ifWMTD56s4O33r+H69ZvYrTYk+9RmXyGnP/fayNA55TJS9H/pxedw5fnzOHRgTkxt8ouFigS0x7JhI99o7wRGrDLqoNXohl81uJBZeYYlGr3XrSisG5jKXnfyDIh1cAkB+MRkNQiHZmfCvhERZM9g3aHvRaX8uUYhQ5oaX3cFC7QtWs8R69Ah39jvfOfXBv14AvV2B5VWB5V2B7U+0OwPsLG7K5ZLcXxyyMtnDWuMMkUSG7W5WblsBsVCXuoYc/sOClp0GRo+ZEJLrJHRMdG4spbBf48VCjq860HnkJAga2JU3yCM9NKLzyuDq5S3sbW5IYf25PEiyt0W+tMl1EpZNNXXlESynwApFb/0838d/VoTv/1bv4U+Kb3sy+IGYue1mjXDkmm8fV/NrFwgE321FNojKRrsqKf3RRbEkUqKCEDFbxUSOXqCPTtzc3LMvC+yxZYePsbCvXs4f/48cmnTc+O/Ce8cPXpEox64RstPn8qZH9jPHg2qxLN4uyijTWUG1hl5+Nnnxj4wEmLm5uewtb2NR6FhOx5PiUvB9yNTiq8T3KdmYMsuhWJrIB9hAZNU4uYjTd/rUdzQ3lshjUhuWNY8Ol2DpiIRvRaNi+h6htz0pBhTCDdl6vKUYOIXswiuG9eKUa+us9VSX4syl0QKc3PzOHrsuHQbNzY3MDaWx5mTZwSlsPl2EI/hk8VHWNvZFJP1tZdfw8fXP0K8O8DLL1/Bu1d/jOkD+9CsNnH/9l3Mzcyg2W1pgGhtYwu19U3kWcMkNMwaWBCUjbYY7I3qBS8rCzVaunWAxzWRZdDvCgqkEsY3vvFv4i997auIo42selPsUFMZxRWy+dy57nRWChJCAxyHhDLyFQs00khKuFcddmxQz+fUEMyAMRMGMlJomuoaqltFaNmEol2Z3TMON8pubPie7mxkEAhthSyLe8VVN7z3jn9a3YzTkY15yu95luOO1rMTr0s5JOm1LO5Jh+c8Gndnxuvgz7yWKDg2Ii/E9/RsTA4jsMzUgBwZs0Gn5dC5gg9Cg0FCzM+xn3UGIs7G83twQz5sBt8zvsOv36+bny/HESNjOdSUgpMjm9XsiO23aqOFqx/dxo9++D4ePHqKWqMnoWe2HCib73VNUSWTweFD+3H5mTO48tJlDQ5lspNJsj5qTEAG+Op/5Dpon4SAJ9LO4sGhOyIdWdW9TDrJnYpDt16GiMLVBoeOhGu9/OMZkAcd/LfOiPolrR4a/Vx3TNEMzmyHZeKjuqmPaTE1kE85un/y6786oLEQwY0HE3GUCU112thtNNDo9FGudzQ1NskpoekMKsSISdiYmdXDIKGC4xn2z8/j0JGjeO+990a6ZJ2ODC4hJhpzZhFUxeBNuiEmPCg5pVZTml6cO0Wn9crLL2FudhadVh0ffnhDo8kfPniErWYNA5Iwpoqog8yblARSx3Ml/PzP/Cw2l9fwe7/zv6Jfb8gw9KnwrrkyNkJbqsIuI5TKKEOU8Y7UjLTJAtPO2TbRSICZUDydkmaexlRwKipHbJDBFhrvWDdqVhtiXzJi4ORZwpVs4HY9teJ4ycgqbWtK5YwpQn009oTqkuw3I7uzWFTWpIiQmmxS3siJetyoN5XdMPr3L4mwdk33jtZIHIOAKbiSBhsplV0SxsiaWrbo2VJetxogD7rWjErjrZayRXfkwwiqz56OpA6thgekKcOUldoF9RQJp41PTtj7kvDCmkSgQYu6nSQlmnW6Ao4eP45Lly6jVm9oPR8/eoDpqVk5toWF+3j51St49/33cPeTezh46CBOnTylInatUpF6ylatguxYAelYCv16C7l0BvceP8Dde3fRrdTQ2trFRC5v0HCvI0fh/XYWyRn5wIMbqVtQJy6b0rgdRd8atMeW9phYjkQb8rkEXn/9ZZw4fkjjRji3rVwpo9VoS3RWAskagzFqfOV0b4mwhr0mwzkgm8x772ANu9Q4TNiZOHZwn4IdNvmfPH5Muo/UMtSQw8jIDh5on0jsBXh3ONxvXhcSFTqogbdbFL6NCar0xmTev6SlwpwrtkeQjUe/zb0YVY33CJvv7YQTf3/PVuh0vJbF1/C1Tmhwo+lO1tl/nhXS2XmQ4cQhkaxCzYwXNQw4vS+INevQckGWhCBdbwsJARuzj6jj9XoQ102EpZBxfiorD3W1Yc3IqLnq/eN54z637NiyE5LdjKDD3rI4FpdXNL7kxx98jI3NKiqNFnZrVStPqMbDfZbC1OQ45iaK+MKbr+OlFy5hYryAQpZ6hzH1szKTM6fO9w17S+eYpDmr6fF+PGBRQBFqpqGjRuu390xrnQNJaxSgmOCz7x0PONzRmEhFcFZBbJu/68/bg8G9mZZBjy7k2xWCwNWM1nmHmoQsw/zz//jfZauADlWbTDcaEFKl0QfV+Fq9AdbLTaxSAaPTRbXTsxERfPhpKsKLv4eJsZIyhEePbPyIT0+lYyIsyC9mErxwEjI49oELSZKGjwRgTYyHsdO0Othrr76Ms2dOo1rewXvvv4fJiZL6xZa2N9GeYE1rAg1GpzSUvRjmJ+fxyvNX8KM/+hPsPFhEnIa23Ua32QjK3pZpqXFYwXIM+QIHVaZkfBRhBOquIMSgrqBiY7SZUMV4pWiIpROIpZNi13FktDcxEnemeGmsO4J32s2WKPd0oAz1JSETJHWYudJhxQcxpMJQThWre22tJ1lS3Hw0fKoxxGLIF3Nm9CiZwv4zyVZZJzmhK284bTMaYxbG6FsZst2P8H9eNx1L3KjpzHzYTEvjJHYdqeDNFmrlKtoUFg5sRF8fQUSDhL2eyt004ONFpPNZVOo1zQqjYx4k48oUbYqrNWhLncQE2pFKZnQvhbExXL78Ivbt36/r+X9+/19gZmpWDu3mzVs4cfyo+vmWnj7FM8+cx8TEJKZnplHeKWP5yRLmDx3A+Ow0dte3EWu0Jcz8Rz/6PlY31pDmROOtMgpJMqmMPTp0vJHxBxzv4HVOrpEi+mQM87NzQRkirl4wZk3tTktKMdk8GYApVCtk2TaUHdP5MEMknCpoTcMGw1pLxd3gT5vaOgjFdZ/Ka6QewTEcD8SJxAXqV07g4P59+szXXn4Zhw7vV78P6xjOTpURYrYmAxUbNvVHMyTPIAQZqZiuHa5omrVV7h1ChDJQbMIdSh2ZEaKxdGjMnYAbdY/CHUpzONFrRp7pOPzmz8DhH4ch+fNos6+TH/z3FMG7wo2rtHBvBVUTMWhJJw+kFL6W2ahDiJ7BMSNVgT/SR+YkDK6KQ4+eMXity+9L96+MgnOtCOVSdcP2VjZbsP4yQv6STDPFinK1jtW1Xdz4+BNcu3EHqxvb2GUNm3Ci5IvYppJU8DNeyOD82ZN49eUXcOHcSczPTCDB+W0s5oezK8cS9rBIZmTrKhmhJJdR4i3jNFjaqOrWHxiFD4cwf9gTfo927xYgRJ2P1/poU5UlB9Fv2g1JgoXv++dHoULfBwp2RGThdRtphw6T181nqRaTYP+0t//vv/0farQki/Le2Mg37kgvDOjEYqh0gfXdCqoslPZjKHOjZHJodHvYLddkUKYnZ7C5uYEJZQ51eXhmV3zg7N7nlwrJms/VEb7OWgvJGnzorHkxqmOfz6BrTcpf/okv4vSpE6pHMNPiAMXVp2tYreygUUqhPz+FDo2uqsIDTBUnkU9kceNH7yHHAYAsUrJAKPKI6an5CBKNk1cGM676E+E0T4sFI+5xWr5Rh/gv/QYhIDodOhGxhKxhWY4jjC3Xw4slVJNjxmID9jhTh4wwYwYSSuMtMAtjwZ8/p6FQEVXjJVgbMt0zElhoSLVB0FeNiLWgbsdUsUVdDtR4MgNNloj4OjHpDFqc2KsxGU3ThsyYWgOllRits/7COojSeq5dr4/yFokLHSmHqEueklPKSqzBlRANHS3XMzdWQHF8DP0EsFXe1fcKY0WUg1I5e4roM5lpqeNAE25tPUgyyBcLeO7S84JNOUPtw5sfCxacnpoCxzmQfccaVaW8K0hackVSOQE69QbSnNdGuIcq51W7x1q3DUoqxcjkrDWRDhI6HmHqmWoSoE1sdRkgroEX9nO5dICqTVOT7SGUEeLLDx4+iHyBhosOoB3G9UwZhNbp48niYhiRYU6LX7r/WGCxcc+wrycy4oEGgvuVmYHaM2LAWD6HyUwChw7Sac3gS1/8Ivbvn7fJycFpud6nR9dRI6Fz3bFs0dmdDsdpjxFCDortXGc6VJ5VtjgwqODv8VkIUuwxIh5p9kXrQFw37in+55/lEbdnSm7MfJyNRLMDY9Cfi8/U2ksoiWY/YgRHKNPOpFNGEHQdnR0qwdfBaOYbr0mQOJl3QaXEswdvC+A5cfKFG16+xtfVHZ2MtrQM6UcoERYC3TgDYiNlUBeQZ5HnSmNQ2nHcWXiC96/dxM07n2Btcws1KgIpWLVe6XQ6g0ycYgsTIvm8/OIlvPTCRWVcGWYnYbqBCGw0g70+smKocgTPKItX4C1lk0DtD8ooDu1HnYIc1B6npTNCGaYw5dwDjGHAElRFGJC6cLdmkEZah9x2GpzJn5kz4t9JZOHP7fvWTGxZnUmnObyq3/2Dv/O3SbaXARIuSQcWcH49QJWE+mhzvEi/i01qBvZ72Gl10UQcu+U6erE06nWbMHz2/BlBhYJDqjUNi6SaOy+AvR2az0MWVS4nx8T6jhhKTt3td1GvlDE/P4e/8FNfldMie/CThQUQTiFpY3FnA73ZccQPTIJ96+0wn2kslUO81sajazeRaQ00hkJPUjIkTRlzQX5BDYIKEN7Brw74gEXr0MSZ6pvz8iK4PwDNtmFmwjlJcWqa2cRRbzL0bng9vLYNSXQFba4LmZj2XlF9LlLQW4hrIBqznz5iSUJ+HL1hc6fYpMg/WdTl59PRMjuhIaF0jG0k3qJRSI12aym7/Sv0C2WzFqSAWms2XoJOJ5NJGhGCxppGKp5QIZtwZqxn3famCBHYZMTvufEyhAZt+GW2WEA/3sf27o6cOUdwMCDh/XKtNWxTfarmaASXqV2Oqh4DZVivf+YzgkuZoddrTTnul65cUd2P13rt2jUNFBX02zX4Ul8BxmF3Po3h2TNnMTZRkjjz9atXsbG8jF6jiZjGjNDIjDB63xc0LMoQwlrxfWjAWDcivMN143OmTBSjYUE40xMo5kk6aKLdpFhwA+MaK9JXhE22JmuZo/NrQY2yXRoRzToyJpexzqzRnBVBZaQDDpvMY352FocPzOLA/BxOnDgm9qlBZzaCZBj1BqMjnbzAgKNxcZiGf5emZBA1difghsgJDsMALaL07fRvFvmZWctmRFoe/D38d6Njchz28z+H2X6cavTNYRRvxsogRne+Din5tTnkSekkZfuB3k6HakaXyvemharxNcw2Ag7sMGS05sY14e/xT59YQS1GogOeEZDo4rCkO0p3cqoSSZW+o2fJYEzOm7Pb5Hzs/fm9XN56Lht1iik08GR5E2/98D3cvLOA3XoLu9U66s02Ysm0tgn1LZhlcyDuuTOnBRNeOHsS0xN5JGJ9EYEyaQZE3DskZfCzLNv2rFckHdo+CddaVjOsCQYmoDM9eb9et/asSg6b/xdq/96D5lmxdEyFoDAYs1Yd6iq6JByfnwnmjhQ43PmPWuNMwYcOmOQss2Guu2q9qPr9P/w7/9nAN5hTepkuDyO0IAbZocZZr6NRINUunVYbK7tV7NbbQKaA/PgkcoUSPnlwXxdHGZg6s4JU2voB1BeVkGMjeWFzcxuUpOHhIYTDTISZGlXe6UTHS0V8/s3P4ezZ0+h12lhZeYqNtXX1Gq1y6uxMCYmD06jTSwtDTqCYzCFZ72Dp2i2kOd6WkTUXgddNqiojchV3fKNTCXtKMB6Nix9si2yt10UQQiAuqA7GOgghxC6L6ZwzZAKkEu1kcTQUQz1iTxCeCIdeDX6ueB1km7Tpg4AoHwrVz7npGDdR7XyQSJFDgu3dCnZrdSQzOfUr0XmQmGLTjq2B0TirIYQKGQONrUV4ZqR1wNXZz2xpNJnWoBiT2GFvGzcoHQKzZh543oNtYKnSmQMU6YLYHhUo0sqSyKhstJvqF6NsEteIz5bZNp/tzpZBxYS+TGjYyBoOhZHx+LnPvTnMyj/44KogjecuX7ZmbbIvFxaw+OSJnJXmAZnmlmnmBYmhA4cO4fylZ3W/dLoP7i3gzocfocv+QhckjvSzCA7U21iE7E5LjphkGcLMlFDqMtrklFo6s4yUN6YmShj02KzMeiydaFwGRn5UwqZhmCNiIudw7TmtmJRk1m+lMas5W2MgIYP3wOZ6kjL0Ht0ecoQGDxxELsvfM1FXdza8Rz4/N7xOqLEtMJI8criORsszHmc4enbk3/f35Gd4U3IU1mN9zyf38k9vIDfjZO8vOG8PkcLtCv9kWYBr687THV60LsW/DwkCYQ/yd73wz3PIYIjv4yQNGdIhG9PcnUFiRvP27E/tHcFg6zOYOUp4wMhYqlMHRiGfmzf9uwP1IEBOOIy58TX2PjmHHZ2wwXW2qcps+ucsv44C/xskZrx3FY+XVrGxXUa10QHFNcgdUQ16QMeVx8zUOI4cPoznn7uAi+dP4cD8NFKxLgZdio3ztaxlk2EYFztbGVeYS2YlCSPoOBlIaEqADh3edafG1zo8q3Xq+zBNU283JxIEuAPsb3AjSSkkZNBpmZ6pZdZec7foYZSFBSJJhOzie4EPbe+6x/74v/zPh07LcFHisoZz84PonSmTo3S2xSIqdeiAZq+PbfYYpLOoD2IotztY3thEb5BQnYGsNipY86GzD4jOanfXpJzohTfXN8K02ZiaPh8+uI/dnW2NE+HX9OQ4zp07iwsXzqlnq1Gv4aMbH+Lx4hMsbm8ifmAaqYOzqMX6clqxQQLMtOi0Fq/eRKozQIw5NherSxIBe5JGzZMWnaUkK0Q1b81oIvwWJjPn8lbL0OFDH81GPUB4Lc1IUvFYuC3hvJ7UuL3Hh8we1hdkklnYD6MDWGC0hwU5SkYVIi+EDIlRE51WoTiGZC6Hqfl55Irj2KrUcHvhARZX1hBPZYNOF1WwG6jXTXW713UJJ98M5sFInWWUx3SbwqoeIVJKSQ6lNfoeDx8h2m6zo/+iI1vYrS8ZqpC38T4UqdEI8zPyWUWXzHprjZocDWEKZt3sy+N6V3fLOlQkm/bwygAAIABJREFUVThWroAmKD674c3lizJovB6uM9sC8oW8PosZ8bPPPotSoSism8rp3NR6tsGZElocn55SfY5OtVVrSAlj4eYttKtV1ftUCwkzfGRIDdkVbq/DFKJ9NljLcDdIEqIye4AxRMll9sUommoGPRw5OIuf+9m/jNmJoggSfF+yJHWuuj3JV4n11yEkZZ/JGqMOpTKLtN1Lr49c1uqLZNJaQZ0tDxZ9eoHa18ifqTsMr1OJBB3SuxEMaGvvzsAjcf/T39sdA/901l/UoQldD20e+owAmfG1/lmqUUScpkfvbti5tnSaDlk6SYPPXcY1sFQt0zVVFV6f15i0XxIjdXe+3ut20sOOSFUpexCrdlS7cmNOOJz3yff2oZeaNxbGukiBP6h4eFYXXVdldkGFZC+EyPeLErj4jFRbClCrxqn0gU8eLOKjm3dw9cObGgzL/q16k8EOWcmhUZkC5tm0xjYdPbxfzcdXLj+LfCaBXDomSjwRJV9fp7zbWbWWGd0n+7gYZNPLRXrO3Gn5PvLaoTvuVDwEtVJ6N3vnWbGanGVyrEamETVh5tgwAQqf7w7L19Azrihhw5xceP89gyFj3/2t/2IgTDfAIf4ByigYcSiTscI0Kb6UcpI2JW8gFlfGVe10sV6uotbpYrveRjyTQ73ZxPTcPFbW1gShVKpsHqa0fxy725uKLsVIzJiCxurKU0UfHH5GD53PZqQT9+qVF23cAYCrP/5AUNzHD++jO11EfH4a9QSdFhkrSYyls0jWOnj43kfIsDeT16yGua60B1UjCOxJ6WchrijNDw43E2n3+/bPB9HPhmj8vL5Gra7aiw5TuyVcWlG+it5sMrVhaDQU7LOwEQ90pjbgzIqMdIzGTBOLKIwKsABBknnI59MYK00Ep7UfyWwBS2sbuLnwAI+friKezCCVySpi3C1z/hmlZFgr8xTLnKJ9cTx6VvR1wgWsI/qhYlYl9mAwBJ5ty+iwXlMzONVKf67A7KlcOHiaG2VOi5mWhhSqObmPQrEgA8Av1kfI7uN9cuaTRjeE8Raumc99JgVrGIxIAg/lnpi5P3j0UMaIwQ/lwBjkMOhZfboiRiP74XapqM9hnr0exqcmcfT0Kayur6lOtn92Dlc/+AANTpKmIwswsD0D69Uy+MMgCB8NY/shP1QSEFrAuyPeLopz0saVsyY3aOHUsQP41b/5S9g3NaY+LQsmqOcZrkt9iF05XgYMRep9hlpIKpVVIzn3moKlTktOVWy30LMiJiiz3UAl9lqPn1k+yyhs5fqFfo98FnvrUP4zIQo+GXcofuxj7c1heAYkYxao5sNpCMFpDfeKhddDyM1htShMGc0U3dH6/cvRR2SkRsbRIDgPephp+Wv5GjogOT31EVk9kF98Pc8MoXSnq/P1vK4oXMjXeh2TiAF3vl9zlIHnBn14blhbD/O/3Bi7U9RnR3rozA4YnKt5fu0u1rc2sbyygQ+uf4Rbt1nf2sX2TgW1Jok6JCpYBktHk89lUcxnVeN68dIzOH70AI4e2oeC6pA2j9Ahc15LFP616zDUheuTGs68s/eP7h/P0vg7akFIpBW4sazg7+l70O9ZDitu42XUvrFHoinqwIYZcNBi9ax3uI/DqKfo6/T3P/mv/q5lWsFr+gNWtBRUI1RX0QhuIncDECpkqlllNM5aFfX9YjGUSX3vJrBRqZEXoTHyoFHLZrC5syvoZWNtFSkVnYmvarg0yNZyRYxem01+VPOewamTx3Dh3Dlsbq5pY3EsCYfP3XiwgMFMCZibRJWcPUVVSRRTGaTqXXzy3nVkOjHE1JehMNwop8qIAnMt4K8e7fkGnpmdFnORG65SKYu+TiPTbDUE5/B9et223ksHXTUeKiZIMlwwGn2sCogSkSWpYiSbQRYaGYLDgxPgFGUySaA0Pob82Bj6VKcullDv9LG6tYOl1XVslCsaIsflJwlgMLD6h0Fr9mz8awhPJhnVWeOhImUeVEG2kYwvpO5iKxIuoAJ1kxmM1QqkZWZ8fHOICVP7FquM6T/rAcKxDSpghk2BV2ZZpPlzL3F2GvtObKyCkXzMrRoWR+iYzoBw7auf+QwmJ6eklPLu++/qwDz//PNinN5buKcA6tyZszh98qSo+Gy5+F/+5/9J2pd8RoePH8c0CQrU1MxmMD5Wwu2bN/H08RPpUaqmFQnS5LQCPGiFYKu58cthpzDn1SZL21VbVMnl4Bj2eBtnTx7EN37+6ygV2D5AAg1VOIJsU1hjV013aIzr3eI5Ud+MzfASKUdUdCOC8MsNoLT2vAbcNLjUx6AzgJARYXZExlzEEfnBF0wWighucD0zMmNqtRe1ImjmlZFH3Phpz1O+KjgVvZdV3IfDEvW+EjsNsle+j4KB9Cia7z/MEkPrBYMAC/KM6MN7YpZjx9gUEUbZjAkCe5bkTpnkLoeUjM1mEKn64IalAct29P2IpJNfk6j8g572r+aNBXknOY5AZPF6ixlsb1S32ja/HKa1jG+kuadgiQ3rXvfqGAO73e7j/uNFNR3fuXsfG5s7qNSaqLS6aIlpa3VwrhEdVKmYw/z0BE6fPIqLz5xXH1c+F0M2baxLR60IOWuduMckqmxzqTyoGUJxDqNGxsoMszaxiQOlPWSK7oijjsgy0TDtPOwzzefT3z2a5r4w6Sn7vj2jke3irDGr5/L93CEOg7O3/t5/rXPADRJtPlT9JlAn5QEHNm+nI2IAcV/NXtC/2bPFfiGyXrbrHfV2EdLaJR0+lUO5yYmdfQ37W3n6NPREsTGuhUa7pUY572Bfe7qMbrspdYyXr7wgIsbdu3fkSNZX17BbqeD+ylMpYlDlnTOU+uo7iKHAGkOjiwfv30C2lzB4UPl1Vz02IihwBHSA42h0GNWTgUcIhlJLBw8dEFuREERbQyntYPjoD5p/NnSyrsWMgYbbhtb1xXJxWJAbhREy8WMZ/JAa80EIagi0edXDAm7P5zY2XkQ2X0STUXUiia1yFcvrGyjX6ojx8KrwzhCDmR2zLMOMeY2EbvWAhw7GFa1Hwqc0mg61RCEiHjAzoC1JZSW4fjLsVo9UpMssMUympSNmE7G2HLPPwFhUQyqjxyBjwyGIbHFQYT1N3UJmvJbNCBawaqvYjQ6jHD95SqSOmZlpPObgz51tnDx5UlAuYWbOdjt2+DBevfIyzp0+gx/84Pv43//pP8XO5hZy+QKOnz6JuYMHUJqawk65jLXVFQ0E/fjGh+iwpiqtt5HGoMMinmn5Gnogo3+LfGKG2EeGc/+kGJmQYRdv49mzR/HtX/7raLeqalXgr/EAKysQy81IOWRput4js0NT2rfanK+BPxsz4MwWTN2dcYkbeme1+aH2LMoNuWdGplxiRssNNFc8msnoIUSyao96+TqHBz3b0V7r8P5sf0klJGSrbnr4fHmfqvdomKjVj7xB2bMjr/Xw/EcjaocpaXz9Zz7/y6n27kj5Wu4Lz5w9E/T31kBTNUKTQm3ai04w2JtZ+DXqvdNJ7UPetxM8fM1UUwyKE+703Wl6ZhYlcThUaddMGJhTA4zQZZM5bA0bjQ7ufvIIV6/ewJOlFaytb2Gj2kKjZWrxNrnGlCvy2RRKhYLqXBfPn8OF86cxO5XHzGReiJFU+eWwLWjmPnCBXo0jImM3tPgM90oYzunPJ5r9MNHwWqqvE9cmGgjpc0Lf3xAqDKLK0T3l9lAOE+xfM4c2dEzBpg09WeQvsXf+wd/XPlNqKydl226YftMphY5kFV77ZOvRQXXkxBTdYWC6g8ToWz1U2dfT7mK1XMN2s4tENo96u6uMbGVtXZuBBpJKGoTQuHDS5ROzrq4MZX5uFl/9yk+AtaUb169hcmJCTcn1RhNPtjfQmyyiOzmGTjYlp8VIP0cm304NqzcXkOr0kSADhYe8zUmxbXNgnn2Rrp2MiyDA6cU0+NS8I2y2sWnqHRx6xw3uh5aRHllJrIfYYsOaf9XrZNNnufhOXbYBczT2FgHTiclZEZIjTOV03aDKIRYg15Obje9JEkGzjWanrcqmxmqHFEmNxF5/CRpkfugdI7ZSQ4B1woA4d8IyNsEAurHjIVM2RomlgQ3IcyakovsgzZTMpNSM7MaKVHqDG+w5ON25mMuj2arr+RIK459stmWzrrrxw+BMM9R2aPmRrFPQ+bFfjAQEMgUJDTppgGvIWhH1/Q7MzWOiNI733nlXAVE2n8PBI4ex/8hR7NZr+ODqB1KIZ5Px2vIKOo0mGpWy1cMCnGMoAqE4frljskDAo3EaGf3MWB8WNdLID/pIx/qYny7iO7/813Bw/yTabY6dsChS6vChTsvVZObOQEdrvmccjmcQMnrcZ6EZ1Zs89X1OkA3U8FGGNIpG3ZFYthQ0NUM27wbGWyaihmqv8fbXem0pCkXqM4JgLr9v6jhBPcZbGUI0rr1ImxEylWjG5jUMi84jzLQQYbtjcUPm1+v725zZqPZF2+VZA+FLt2FuVHl+nFzlr9O5DBlX9BoU2HEMTpjEPYLIA1weZRpHoEy1qYS+On6Gf552lpM+yJRl8KxZedxnHEpLY59Cq91BuVKTs7p16x4+vrOAp5tV7JQbaLbakntCjExbO9sU0i3kUhrldOzIfly6cAInjh/ANIPxFHu1rNGdD4F9XVKCD1But8cwZjR+xXsSP+VQRtQ+e5/gWDzQc1/htsf3n1RuKDoVgUV9faOZmaF8I7/j7ULRrMv/PnRobwenNYQ8wiuGm19pugZfqEF0QLydD7PfF97PaI9jEeKCgHbUdMjXdgZxPN3aQaXZQz+bR1kswxxWyRokHZ7QRruhCcO8mG2SOERdp0J2QkMgr7z0goYDPn26LDUATq6lWvLy7ha6EwX0psbRzaXQDeoWxXQW/d0alj68g0yrjxThGyZabAQNQyAdMrQR3ea02AvRaprKNickk7LsUjE+etyfHTMqzr5RdJuIgQaczYAkl2gKsVJh5UGCvEhYZeOvOwtp2CGGWo0qIlX1IimabnVCksxeCv4OmyKNBj5shtZhtidFI0DD6w7Hcf4o5OPPUNFhMLLOivPCuyAcGhUeCGZb7B3joDkDIiz6JcGRESLVPyTPxFEnRnlWd0hI/3kYWpxui9hQEYGwr2SpgtArjQnhSZOrCQFSGFpnNb4Enn/xBTXn1mt0eF1cu35VwxvlLoivp1J4cP8+atSVo8PpDZT9ci/mqLWXL+Dk+TN4uLiI7R2b2VXIZJHP5JBLpXHv1k3BJB5l6h6jTisCZPhz0xws1WkCrslDyf2STqDTqOIbP/s1fPa1y+i1qmoitUHmo3oCcWn1ZmnMRxATVi+RrSEdm/c1qQZCBmfI8vknoVXWCxkc+bN2Q+iGxDOh4e/ROPpk5sDo42u8TienGggOdCBOiHBnwT+FOAQnGTXcrE3zvfkzOgMnS5jgr0PwBg+KtetKIMG+8PvRjIn/difmzb/uWNzIRoNpfs/qSkZustcEaTItjO0tz4xokLlnyRAcOtg9ts4dqp8hrrVfk2dtJko7qv3wd/z6PPsYMg5DvcxrWm7Y2SuquqgCvYD6yXYQFLK2Fq7Xwr0H+PjOPSw8WMXT1S3JP9VaXXT7RDasL4v2LZNknSuNsWIeh/dN4JkLp3D+3GlMTYxhnOSfFOvw7ENlTYyDHwMsx0BYs/Dsv6FNiGQ1UedB2/VphxYo7kK6DM2Jvl7PXvJgNqvNSDoj1R57s/A/HtiFa4k6tujlqNDx/j/8bZ+ZO6K52+qGBln+NQUCFN1UHIlSAdlSCalsRoX82k4ZXRbtG3WsLS+jVi8rCxsM4qg02qi2e9httLFZqeHp5g6QKyCZL2C7XMby0hMSq3UgSXRQVNduqja0f/8cXrlyRYtNujvhQRa0V1fXsV6roVXKYTA7KafVkoBpF+P5ImK1Fh598BEyzR5SA0uju62uVB1sF5vR4Qan/I4RMbJSWTeaLtmTDh2ZsKsvrjaoK2+TyMEhgtQfTMZAjqEaiyONhzZAkA29JDTYsDTRavsD1KoNwWUa9dGoq3GWOD77pEi1pdnbt3+fnACZmJNTE1IUIUuJBBX2T7Hmw+vnxnAILpqC+yZUtBN6j1KJlIgMHO9tBf8O1tc2sLq6FjZYGEXuHRKiYRntXw2wJNNkbNIxsyptrrCZHaZyui+vkd/z4EaGhusWonJJhwlyMGNCo8xRKs9dfl57gWtz48aHktli/5YEWElA2aEW5Sa2yUCl4ZU2oM11kgxiIoHTFy7g5t07ik7Zz0TmYmIA1beuvvNO6Jsa1XdUSwmUd8skRl/8N5+VNZjZ2WBNQD1AnRZevPwMfv7rX0OyX0HeJj4I/tH9hr4WCZzSlkqB2/aUOv2lQPPpoZmqlQQoxrMLvl7wmMtM7SFd+Ov8mduzoIGyz+LPuT7OXHMmYDToUSAUGZfjRt+NrWddNMpc72EUzfptcLD+7L02RmjQIElvEDVH4tCrO65o1jjMBEK/qBtVd4zubC2LGdXFzNnYiA7JWEXIIaoNhrqrO0xfE3dW7qDcaTGAdSjRMy6iBL43nIzhTp7rJ9WXkCny505A0fMOa6ssOKyL13JiCSqXWI+k5vzFYmIGr65t4t7CEm7evY/l1S3scJxJB8YsDMEBnZEYyekE9s9OY7yYxYH983ju2XM4d+akxJypf8BWjKRgIEOZSD1imYef6dCqBz5+lnnd7oxkw0ZuyZ7pcDVCBjfsu7Gz7Y7Ls2n7XtQNBempEFxFkSAPuPxa9B48e9f+8f8w0EOOntKA2usDSWWMJVVsT5SKKM3PIV8qCZKr7GyjUa4i0e5ga/kp6rtltGFqxxq/UW8ZVNjsYG2ngu1GC9XeAAuLSyhOTauAzt4XzuCi0WV2Q3iQENy++VmcP3sW46UCqtWywYn5DBafLGGTTbWlPGL7ZtBKxzW9lnppY9k8Uq0eHl/7CKlqB0nNqImhz+ZoMtloLEPEZ4cmqUxLvSJBCJYaeCbFZNFUpDxoiJDbaM2ejCGZo2guDThpoGFaqRpnTSaFaunsv2FWtbG+LoJBvVpHo9bEmdOnZdTpNA4fPCTnRSiMGcP07DQOHT4s2vPC/U80GXptbUWsRdZ3eDju31/A0aNHtW4cqqn6QZCc8o3oB5eMR56FdCqreiHrDbwZkkwoNcSsJholqYsq9LZIwy5NpiD7sVJy1My8jKgzwqF9g3uEzmfmRAZ+j0VtZklxlUNNisocu+kecs3Yd3bx4nO6Rj6j3XJFh9ghHo1iT8TltLqtlsg5pPryepnVMVWPp5M4efY8dms17JbLcuykvE+PTwpOfO+HP5QTjx4Kz7Sc8r7nOCDDGUkkooh0wGu3WiIh2ldeuoSvffkNjOX6yCR8UF6YlSYqcE9RvsY59Bk3dQWRcg0IiRJeIyzsqujOcLXgyg61G1Rq20UNixv06LPz6J/MOjeo7igcvnIjytd6ximkw5tHI0VwX/votbDFw5UkCBO7YRsaOKewEkYL9Qn+LJp18LP8e1F4kp/j+9hfE81o+DvuHBkU+vqMKPkEQT6dOfB3VPgPC+VZIr/PoMqCJ7seZ71y3/n9KBNtmbK8ayZG18XX37NSrrP6MgM85hCksjz172lA25D5KIpDoN2TuW1afISC+1h8soZbdx7gkyfLeLq6jWqrj90KnRep6xpzMRQTyKZzGmsyzqzr4DzOnDqKwwdncXB+FqWxrLIuCmBnMoQxzfH5ufXn63smuqf0mpGbVD3M955nRXzk3NvDXsdIZhZ1gv56/zyf7O2OzT8/GoA74qXPvPo//qOBF2cJVcjYhgm7Sun5IMenUJqYQjqfQyKdkXcmi6+ysyMqc4tjQzhanuSBpEknkZRAxhg3SavVRYURfbWGhcUVbFAp4/gJPFl+qiyn3Wxi8fETMaZoGMbHCijkczh29Ahm56bVo7W+uoqZ+Rk8ePAIO50mWqUCkgdmUUFPTotEgMliCUUkcO+dHyNV7SJOlpjqWMbGIiSkiNRE5/RZ3LBkbKne0mohmeS8GnNYMdL5/Iu0U2fR+YFm8xyzjiTrT2yeHnWbi9E1iOHgkQOqx9DJPLr/AGfPnMPqyip2dyo4eeKkMovNjS2cOHZMmnoLC3clFnv0+FFlW6wbVqs1nDx5SmogVIkgw46Z152F2zh9+rQyLv6MjD6xtqjflbTGQtPuYvOjUb2lOUfYqGciocxwLfKJ6eduKNkA7ptHdb0M++ssi6ET43gOwkL8LEoI+Wt5EOwQGERIQ8wMampmWlOwx/MFRXoMIlrNjulOJkwwlxvy0ZMnOHHihJwpm6ZFIkjGxRzktatPp1HH5saGJgKcOHpUJJsfvvWW1nh2fh6TM9NIZLLoYIBaowGOi9lYXdPgx4P79uOdH/xQbQsG4waGknlNHTjLqEdZGH9UVJ+Usx2ZZRnBgrtiopjGKy+ex+deew7pBAVaxcAI7Dlr8GXPGoMxH08eKuqGNoa6SlRtweYT2SgN1vjcaFPuxs+rG9loNubG3y+W1Gqv3bmDcOMuQx4yMDdAbojdWLuDdAPj+4PX7GPS9bvBKfCaPOAzQ2fMwiG8HmE0+udHjWY06PLrdYPnUbuz9/g5PK/+fYcClYkxoEzaMxo64iCF5vfsNSfuwaiBpuqJJapGwPD1YnbkzsczRAZKckSBWj5ypia064QSN8h2LwyeSdCyjN2pvCKL9NjDR6jN2LoisTQG2Nqp4uHiU9y4eQ+rGxWsbe8qIWCNi4GWxuoQ7IlT4JnM0T6mJvKYLOWxb3Ycz54/hWOH9mHfrE0IYO8kJcei0K/vJ5UMRpZvyN5j6cZtBWtWQ60KZ/ippmjzEJ3cF33u9paeaY2yMHPkBrNqRFSEMWh7KNgnRZIxxH78j/5769NSpEEdv4GiPot2+kiVShinsZmcEgGjStXySlWZg8RbSTyQkTdoTV3krRYoDks4hvATjSN7stjHdX9pCTu1BrYqZezWODW3hI31DVPdbneQTafQ6Talan758iUUijau5MHDBzh8+Ag2NjfxZGtD8CDmJ6SIwSyQ5ZF0PIUD49N4ePUjtFc2kJIaRl8NqOzTYp3AswdbfYPrfFiaU3sJVw0PXjBeFjRYr4eX4mmcYqQIh4IqjTgL5fx9wjKEHw8dOazGWPZiPH74CM9duoSlxWWNZ9mnkSMzGsPBERpybI8eCbo6fOyIss+alDpSOM0R9VtbGqRIp8VMpFIr48yZ01hdW9X3lVWG7nfrNeHcqFHXOqn63GwaHJhOobxb1mfR6OvuQvFakVDQACPLjdRcNguzSNwhLbuQV6ZFodrZ2TksPnmsbG98YgIPHz0S2+vIkcN67mdOn8FueTeohmfRrFaxvbkplQrW8+hQOLqDbRRsvi2USuq1uX3nTqB+U9E+hmcuPRfGvWTEptvZ2sK+2Rm8euUKPrp+A//8//g9MS7Hp6aw//AhNNodbO7siFVqjjqu6dWHDuzHD7/7fY100GEYMjsD2BBouNGDY9F41rJ0OTkeLFM/kYoJh0DOUIn7VRw/ul9wTIKbf8ikMiadPBRhPUofcUownwXbBkIm4g7Cjar8KIv5QZ9Txn8PNdhf487G60BSfmA2F3QiTRcvKmBqEPmQvR9II3JOZhvMxKjuwmZ5U27RtYWmXwk+k02q2kjoyQkBb/hli8153aFnMhpxRzOVqJM0fCTQ6MO1+Ewx/o7aLdIpEZs09TfURez9TPvP197hUMu0rLbiWacbaZ/XxVYbzp1T7Yv0/1C38xqiGVZbGNnIwIb0zIFnyuHEKNzp9zx0wsq07FzyObndCbZ5NAU9EBkYYLL4tbldUY3r4ZNVrKxvYZ3KGfUWytWGSaL1QttByO5J0shmU5gYH8NEqYBD+2dx8thRnDh2GLNTk2qIj/Wbgnq5Bqpvhg0xZDyHZnfuPSItwTQMEQDTizLkRGsjmI8b2pyx70fd+7Deb87L6pyh5hWyTgUaYfP5ujnqoX/zGb7/D/87SS0qetM8GDvk7AtgBjs+N4uZ48ckYLpbraBar6mJk7UWXpC68sNQRB6MTs9k+JlKDzjigIVadaI3UanWsFnexdrGJu4/fIjltR1UmZxRhj+RUPZG5lWj1dCsqDfeeFVab9xMnHw8OzWD3UoVd58+RjWXRGeyiHYqji6x1XgS+WwBn3/5M6gtruPt3/9/MajXjZFIHJgZRcBvxf4LD8caNUm5NwWGaOqq87In4haEogGF3qxovVJqrmVUnOIYi4zenRv44OGjcjKcH/bk4UO88cZnBWNR9JWHn/Aee8XosBhVra+uY2V9BRcvXtT7KpIDxGxkVHT16tVhdkWxW4574aG6fv16GH9AckAaRw5zfEXRpjX3B1hZW1WWxoPO7/PaONRTkZZ6apyqahuNjo09ThRLFeFCsjZGPjHeE3DhwgUx8zjQc3t7B/sOHNDwSWZFbAxeXHysnzOIIWzw2c+8pmDk9373n2FnYxMnjh5TH9PS8lNBrfP79/1/jL35s13pdR227313fPfNIx5mNIAGemDPJEU2KZkSRYqiZikeZMuuJL8k+SFVyR+QpCquSkmVlCOSokzLkiWVyrIt27JKks1IpilRotjsJtkDGo0GGmNjeMAD3jzc+d7UWnuvc773SCl5XV2Y7nDOd75vD2uvvTY/F3JQly9f4QEBWQY9eItHDlulVrdatc77ReaNnrjjhw+zwPzlP/5j2243bXZhwQ4dOcIodALM0EbD7ty5QwgRgrqAOK5euuROI2pqaRbhgyD9R9mjS2E5Id55J5758ACh2stgrWNHjhyyH/n0D9pjR2ZtxEBnxprmjgLvp8p/r89AoUpmaiUbRwInTydG9ZHImtnEHFBk9Bvp+nTdYnLhmtJMy69/f3Ecr1HvTQ7reHGe7NaYtaRIW9/BPkKo4kSfFJ6JZ3/eU8WmU9SJa9V9fTW9UIMh/BaQs4xRet50TyRnDjzLVQZDHdAYhMmzFlOcCYe8Z41YAAAgAElEQVQn6EB6P3p2yrRI7oiRHOp5EwnFAzyHu0Er921eoP6mjC6+S2ofgq2U4eGaUP9SHU/PQPcnYokyZOwDNp33fbinozru/NUf6JlTBN2AigpAtzBVoG/LDx/Z5Ss37NrNu7YGhvZW0/aafdvD5OkYD8KbwDPCdVcqNlqtWmMUkmMNO33ihJ0+cdyOLk7b4lTVxifGiGxhpyCYc8frAUoHLMcgzbDDK+q9WhecgUyuCd8d5YlCEbPOvCUmuFoecClIRJDD2FgMV3y76xaSXJVk5Gm/FvfEK7/yOSkTRnMoemd8XMVIqWLTCws2Nj9nw5GCbW1vU8h0gFoRjAlGWCMSD7oqGVnJFFOotXsUjzS5y8wMDZ+AbJAxPdrYstXNHZIg1tY3sh4c3Cjozi+//BHKkmAR4STxOZj8eXNtxXbBGpwZt055xNqUQypbo96wz/zAJ+34xJz981/6v+zh3WXX6IPgK8uOUEXO6eo6oDjYdTDL6q7OIb0wbfzUqFENGuQLbeKCF8g5dA4q9XDUqFN0OuxXOnXqNKMYOCU4IDgpZFC9the9UVPLCsCDATMtEC7QM4bBjFgzjibBrCS0GbT26AgECUpmCPCgcHyw8wDFIfsRtX5jbd2HYIZhIxzacsV3MgojPU+jQqoFIBNls3DFdpuYqOyzw2BIWVtr4sDs2ezcnB0+fNi+9hdft8dOn+bv33jzO7z3UydOMAt/8YUXqBby+//u39nWozU7dviojdZG7e69e5xJtri0xBoeoEQ4Z0AFJ4+fsNn5Bdtrt219c4stD9XROvfVxtoqmVOID69cvkSIGI3ZYDdCjeXM+fMckIn1PHHsuF2/fNl2N9at24S+JfQqc5JCZvCSWo4iYxg0UoUjYzB8YxxeDKSBQSkW+tbrt+zv/O2fsWfOnbRht0nXDqfFPr6giUM9hTAOIteo8eBsucI6Zo+BnYbBpjhfLj1EyjsnHXNgBe2RDKMieqIGB0gUgmZSY65AjHs/USvQgFQa3gQGl2P3zCkvfQO6FbxH5fLoO6RILVsZYPA849H+0nXk65o4VCncR5O8kA4ar9Bn1rX7mnrGBLWd1Innr3GYScGHMi6tlxwWoG5fN69X7nP87NN2lqMgSdWolInLgcFp4e/077g+Cf4SroyGZEK1qEUBnTqw/9KAQ3qaCLSB6LBRmQHdhG1t79jtuyt2+/6KvfvuNTIL1zZ36GBaLdifINKRou5BJgIkkDFG62Ubq9dsBhqGS4t27vRxjvuZmhi3CoQPIKIdryVMmDEc4dQzoM7XFnYg7AYcEmqzROcwoYJqLiLGuIvBZzFgChY0edQkr2EWGBUGiKKwPSnaIPD89gc7Ayt884ufxwnhpvNsy4vMNFbVujUmJ6xTLJCi7krlFSpcIKIC/blcqTm2LRHLRBIKPSyKlnCxENDFUDssLDTXgN+imIhiO+obD1ZW7P337zDyxs0/duY04SPUfQCndYdde7S6Zrc31mxvtGTdyYbtIULiqahYvVyz/+rHf8qOT8zbr/7i/2l3r98kFNPZ27MGlAmCwedFUIE7biCwI0iLxSDMEMlMnZUOADYOMikIw5469RhZi5ALgjPC6y9j2GCwtJCRLS0doRNERsrIpdOh05qZnKLzwb9BBR8Ub/weYrB4DqiD6YBhDAWeD9YcBwjQIJwgsisdCLzXjarX40B6AOwwEYSGnY1NRnL4gbOiqn2GF3vjYdaPFgV5KpxXK3b4yBFGqbduv+9wZQV9WlVClnhmuJbTZ07b6TNn7LVvv25nzp5h0PHOxYs0vJj9hGZjrAEi9ptXr5F1CmIErhksQzhGZHXYdwuHFum0GvVRzgTChh6dGLfp2XkGAliL5Qf3CUv2MH+IfVZDwtSAMPqFEXv8qadt9tCifeeNN7gHTp04aa99/Rs2RN0U7DUOycuNVBY5Sgg4cHVnMzkjkL1dVNPwgr2zqYDhQ9F6aK32jv3Cz/9de+L0CbOeoxFwNFhHj8K99iCDxCnSgGSSJlXVIDkwsIz3wMiFHmIUw9FLiC2v/SFleMDRcqa+v+PCD5Bl+G9hkDInhoiZ5JIcgISxc/IOdDJdJUMTmL3RFWgMHAc0K8NZRS8SnC0yCfwgayeLN7IlQYE8dxEkyEA69h5TxUMw2IMGDzDk8LiP2y2KR6dQrgz/wXqY3qtsiJkfRXL9Wbpyja8fNQ8pR+Q1bdwz2mJk5xhUJI7Ta5ueMQiCxVkiMxhztBKpJDlxJh2R1MtBZ9llnubGIEavEzKzhAIRmNDFsm3vte3SO+/ZtVt37Nbtu7bXatvGFuw0Bpz6dIgB6mLM5LwRvlJ22BPalqP1uk1PTtjxo4ftxPFjJGscOTRnU+OjlCGjbqpaXgKNYW8htV7RVO51KDKJqaAUk9CxrkwnI0HgnvK6lXockT378w+hBNZFfe29puhztFy4IfoQY70Kr37pi2QPYsQF3oRGUdRQYEBIJ4XDancoHom/r8LwwGiN1hl948CxlyhGSbNDBcaRg8w00M4H0e3t7LAzHhNSXdsQjstpnoBtUTPZ3MScrU06LhjI51980cbGxu0tzFDa26Eixs3VFduplczmp6yJw4CotFSxsVrDfvrTn7Uj47P2L7/0z+321evWgpPc27MxzHGCWjlFIpVtqY8E2oUjmaJxlsYnUJEOBjdgySG2xcNL3EiA/jCZF+tz9fpVa+41OVoeGVejMUayyRxo5uPjZMcBloPjWVhYyAwP6y4hoYNIB4cGVHfozWEsBYMCDnzzWUV4uJcvX+bn4do4LTl+8DlwgmBloiYFKGL5zh0yBJlJxowgRpHhyHTIFHwQ2jxyxE49dspqo6N25b33CDHCGOH54zrOnnucmn+PHq3aSbyuMWo7O3skj+B97129ao+dOcUJvoB0sAk31zfs0f0Htnp/hb1TqBPBmGHm1vbODrM0zKd65ZVXmIWtP1qnqO+zzz9nx0+d5mceOXbM7ty9S/bng3v3aDCOLi2REASYagCYu163WmPcHq2v2kRjnENKv/Hnf8Ep1rlOZE48yaLcaJI+GLG7UfIDVKS2mmdEgAddkxJ7qms/+ROftcdPHOM1QTUC5wH3DqPcH7r2JbUNOXGAKRezBeH7PrUY0kntbBI1nh+e8cQY5tZN2OT4GJ0hyEUOL7kMThmCxrFnpY/IESdicUmDL2Y94T1el4KBAiyD2rafWUJbYWOkHsKhfiGDhPQHexPrjdemauBYO9R3M0cTxCc5LUGrqLmlP3x9FIwZDtDp5dmwICP86vsUVBu/1rRep2eZMvbSbJMZGmqcFSdxaBioByj5CB8E6PpcfyaeXYrKLmdDJ5z0qvE8Bi8AAZmQKDk1XhcmOcgORT+TR9IO5yuqZgdHqOirdQVoFvYMyEuoZ91Zvm/Xrt8kPf7u/Q3b2u3a9i7YhT42hlMw4ACYxWNNIcgMgWvs45JNgbcw3qDQ8xPnztjC3JQtzk7b9PgYMzMEd+AagDwCp4XiChmudCou1K2pyVz7zOkGVSNsF0sQnC7heyMlaXAPhkgyrtFbJFRnl6tnRdkKf/m5fwKBXn4IYBc8KGlT4SEhk/CIzes2JSgRYPBgvc7hhRThgB4hYMFeh9En+39I7kBq6818yNKo29eFDmCHMkhDzD8ecRFLHB50aIOV1u30yaDb2Nyyxx47bWvrmxxL8e57V+3O/WV7f+2RNRtVs/kZayFJYnpZsrHamP3YD33Kzswv2b/8td+wm5ev2t72tvVaGK5ojMSZjfDQik6B2lPFjh49xs0ImE39Kmn0LadFbBv3j/lTUBOfnLSVhw95wA8tHmL9BDAaHBhHtNRH7fHHz/EBwJkRPmQh26MKRVCIGo8eOcrUGiNYkF3AacOxq7HRHwOM3AgzKMT8t5FtdDElGeQZj69xjUeOYOx7mXAb4hmQXTboBHsMIHgYItLFhtbwQDwrHA5kB3DKuD9kcXASvJ6subZgR48dpfOF4xodG+M4kvHJCbt+6307cfIU1+Xc+bN8DxwPevBWH65ae6/FZzHdGCf9dhdiyhiLMhjYkaNHbXZhhrUxsBw313eYsTz1gQ/EQezSsS0uLFAB49rVKywkz4HQsblBll6737MWnsfRY7a9u0vS0Gi5ajur63bv1m3r7OxZjU3t6tnzJkj9aGigjDeNZRZJI6uAcruYoh0bb9Rt8dAcHc3ERINZHBixqIUh+MMhRLbHDCnqQGBZssCPgn/MjcIDRJTJeUj9rjM2oUjTw2wo1CUqtjAxZocWXB8TBI3RRo33z4pAGE/ch+/dvG8Qz1VQlmBE7T3+WdCfoMxwDCIt4DPZV0btu5xlLFRCRjrL4EKNhZAZJkMEVJitcew9vV5OhdepCROq94TTTZ1T5pwjs1P2mDpB3efBrFL3zVyUSi9uo/Y5FfYN+tkT7KfPkW6kmIFef3RRWTk+rIcGSApe1GfpWvG5cqwa/8KMMCEw+LOMWlLsQxDWMI2Zg3ox0LXdJRJ248b79s6V2xTbXV3bJHTfxvTsZptasHAKRNXEoCZJqWbVSolBb606YjOTYzaB/Tw3Y0eX5tjvNTU5afOzU1YadpitUdFFxAvOEUMW6DJlCDSIYBhqtXkg7W1VyqDd+SgI9NqwOygJHMtru8yVOzD/KVjha7/8T4acRgklivqoRxYhC6QNy5ulZFHFBx/CQHoIwEyL0jKcMdVz2jSvwJmIGmuPzyV9tNPlyHbQpLFp+gVQSgEe+1wlytfAM3dd4xDXcP/+ferx3by7bHfuLdvNRw9tu1ay/uyk9SAJxYLfiI2PjttP/8hn7fziUfvC//GLdu3dK8RDWzu7rukJfJh9Wz51lZu3hNlIVVtcXOJ3AbrDxhNjSI5LhwSvAVbNptaQXIIjRvaFHzkiTfhEHwnScBhOQngRqekA4DBjU4Mxh4GJUHBGhobXohaD73XaOOAmDBIssBkb11it1G19Y8NVCWIuDq4PrydBBlkZpzX7uHY8G0nM4DsZcUaGhgMHGMSdlvecgRwhQ0E6Lr4DmcNIiU6tXK+SedltN/keThDGTEOOMutT+QQtC3BauL+Tpx9jLe/G1WtWw0gJZMhUs9i0ah1Tq10WDFnb22+/xWvY2thj8HLu3DneCxTckQH+xGd/jJnrr/3qlwhPvvD8s3bn3m3vvK9XbafTtZW1Nbt55zYNf71UtjPHT9rb33nDdjY3IsNUxJc7Ld+6ea0Fv2ekHGxKohCAiuIA9vptm56atMNHDoHrxYgb7MjVtTWuEVlZUCEAVs/Mu04nA4gHewIEoMb4hPdwFYu219yxShnEAESlLrRKVm29aoV+zyq9lk1PjJPsAmgH64tGcZAoQDXGPldxnwc8aO1yWILFmA2FijohcRBDiJzko80Jk2k9olmXsKQku8KRay+L7u39jK5xiZ/mXovNtFjLlJTAzAVICZxTFPDdufZpE+TIcO0y7lp3BRk6l/r71GnR0Qa5Ks20/L3uCLLzGMF8SqZAvcvvwS2mD1d1oppDgg6/MuMDeQlCveGI8BrVqlNnqOvU96ocIQavShQ4/woI1ADMawvyBs429R75fDx7Wd/atuWHG+zlunXrti2vrNj2Xsu2dzF3r0NyHXtuYWvRCUR1mRJtDvdF0cV+MZgUZgG6hpiYPDc7Y4vzMzY/M26Lc9OE+xtovEYmgCSFg1NbdNyA6mvVsg2GsMn4Lm+BxqQJDuMEasCxPcGEFUwdLFBmV4nEGt4neNXvc2iFv/riF4ZumGCkAkpg1UzkR2fSEONFMRjimIB0YL7w0KnR5R6Umw9zpjASQJkEagEwhnhNjG+nDhYwVzitZBAhbhC0emLliDp7IAt0bWNzgxnY1Rt3rdMf2N2NNXsAOZupMWuiCW8EPUQFq1fq9vd+6metu7pp/+bXf9P6GCfS6Vp7r+mOEtcWoqCkhwceD0o6MAJXxHDsWAcRG0XGHY4ACwgKPsU3s2GC0X0fB5qHgZgsiryus0dMF2l09DBRvQ1SRhASDgIInCeMFQZoak1hTHAoWsxUOk49xvry+13DEZsARoHXHEYGjoUGAMaD85hqzELgvHbYWxLKBHRCIVgcUkWAHLH2KfUZhh84Pq4R9TbUrPDdbMQcuiOn8sfICIkT716/ao+fO2cT05N2b/mezc3PMTMdx+iIQtHeeeuCDTs9ZkAP7t9nvacxMU62H9oErt+4TpYqSD9z8wskuWxtbdvE1CSHhh47csSOLh2xP/z9/8D7efGF5+wRhHlrTud/tLVlp86ctlvv37aLb79N53j65Em7+s5lW19ZcRgmGjr9OWr4oz+7LCOIgZkibTjUo5YQh6/mF+ZscXEOURH3GPoKVx+tsvYJIzDewFr5M6xjjEupRPUDNHVzgvfYWKhkoLkarQDYZ36oAS0iIACkM4Jn2d618XqdjvvI4SVbXJynhqfvJx9GSnNKaraf24N1HvwZtRbcN/a0sgKO4eCMNBhHD5y4n0gi0bTlPJBhU3HUJfA9pPVHGU00blcZCRZuOEqcJ/yASYlsxAMtdwTMQEMKLFWXkaIG1lHOIPxMpsji0FSu0ELoT88yo/JLtkjZaGSgFAbwYMUDFdRqvM8rr8P4vshrM/hqzwLULC4DK9sAJyT7gd9nSEdAiPg8/B3OqDKyLMAnyoWaWiVIIlifNgMMkXvILA08Dtfb6Q05RPL2+3fszvIDu/9g1VZWN2xrq2m7za61e0Pv7VKbAOqGyCw4K88DJda2I1CAmDn2MSSiJuoVW5id5gTtublpZl9walVMKC4MCSE26t7sjUDNPch+CJ5gAFsnvA/Rlec1JR4T0BUcIJvLfZC3GkTW9c0v/eowS7UjmnSjGzpzVBT2dI6G3aQ35sMhc5aHOxkoaOOHorrRcQ04i0xWRJOEr0AZwXCzIENE7xMG7KHjH5mbaisgakALEOrg91fW7OHapt1afWQblaINZydtDzRcZFrFgo3Vx+wHPvgRe+0rf24bt+6gSGa9tjN14LjwIOi08J7QU8NGgiFExoLNk8quaAMLo8bDhNFv7m5n2H4WwVFEbL86hD88YMIjNPSu4oysJJ8zgzWhknVjlK/RdyHKonLFSMl2drcYlYOyrgF4jEaQ0sQhk2FisVYsQR5ad4LIdPA/3o9sMmVBKTPjhF4o9W+s7xtFr3t0SLRKxwJZI7KFqJxtNjYxTmPX7PTssTNn7NtvvWkvfuhD7FG78PYFO/v4GfaZTU5M2ksvvGDfefU1q49UbLRUsf/8J39iO80dO37yBGHG2fm5UAbp2ekzZ9ksTIhvdJS1xHt37hIOW3v4yG5du0Gn/+QTT1gbNaOKD/JEXQ2ZHViW6I9DBHhodt7uXL/JTIhOO6YYYM2yyH3f/DCfpQRFezktj5o9IICDgBHFOJlDhxa89wtgf79rO1tbPsplOGAmhCcFwoTqG8rga7U6UQlNIWh1WiSgILMC9M6Gzih+IwKerJTs1LGjZGdS4DTYib5voxDO4CjGcOwzxF6zwR7E/pK6g7IuRN3MLELtRHuLxKLo4XMozNnAlPYK747PpYQSSgLRWE2dvtDOZM0iUd9wyNXJGcqidC70qeme9mt0mFH/83zBtmS9drmTwntTaJPOx4skWU1FNSkSToJEQeiMjcn43CAaxL/hOvHdykCFQsAuSCVDTiiFmxUAZVkcWgP47BztwXXq92lGCIcER1qp+rlkYhATkgVDRvucl294fX1rd/sM+LZ29mz5wardvfeQtvPR2rZtbO3a9g7qpa7TyHuBn6cwgfsvom2sa3oSw+yyXLbRElo0ELQVGIhNjY/Z4sKsVUoQOJ+zwwsLLFsUigObnqhZlfKkWHcfcwU4G3VoZq0ZSQO9rQMbCUIN7yFqWkx2CGW6KDlrfbieVynj5Hg+N2xEHBjk5YPKJALrwq1gBMFYCSrSDCXcOPBM3yiu38cUMGbtsOgIAxs9L/CwvYFDgsOCL6AalAkLsmAIIdceHQUwW0wdvb+yapeX79pDRJ5LC9bE9WHkRbtro7W6HZ6eswt/8YoNN/coL0UHRcfVtxpw4Gab/WeAzLBBqIgxWicFn9FfjKjWwxKcgj8j8oTR93a2XChTmzKL6uIvaAx7Q9aFMFYDzgKyQtlhiawOzDmoQOA1MLgw7mBaHj68xKgHNSPQ5VOnxe/C+sWzSzd7eoixAdk8Wa3SuGMt8Vmk3kadAY4ADhJODX+/iubfZnPfdaZ1L2Rs2CswXDDa0AYcn5pkzdNGynb2icft7Uvv2NPPPMfI/a2LF+z8U+cJ86LmOTsxaZsPV62ONoVq3b72Z1+zvVbTjp88yc+YX1wgVR3PpdXs2KP1NXv22WcJiWHTopZ1/eo1Bh4tBCOEk7vWQSZScQr0zMyUPfPMM3b53Xep1gLNwbF63W5eu2EPlpcZRVP8JYFr+UYRDeIZUo6nClVuz6p8X2h4JLJdsEnLHAUBIsbU1IQdnZ9mVAqDA/UBx/99b+lnGPOMCDXDeEPJPzQnUWOo1+qupA+VASllD/s222hwQCoNC2rFMWgTsCP+TtJBGuOhc53WU/Bs8TpBWHgNIGcYauwnSKLh/IqcQ/SBDNtcaki6kcpmSDxh7S3ukbBRZPu0AR7QARHAGuJs6Bp11nitdHghcRS1HWVmDh16ZpTD9jkTMv0cf20o24iIQpkhdxKArNOsKD/vgVgwHXBChRwat0eQCOSw5NipzxkBgoLGHNbKMzgPglxrk+gI2xvcxkpOC9fu+85Fflk7i8BF+9MzrCxi4PrynpyB4DD/YGg7ex3b2t6z5fuP7Nbt+7b84JHt7nkNDLUu2FeWDEKBpQBFoGjC5qaNz0IWDRStQp3QEWZVOA+QjAK9Hb+foJLRKDOx6cmqT1MebVAyCjYDg13R8gLHxVpV1Hd5rVEmgb1Ato2AyGuEChBdgJyJz6tf+qdDQAk6vMLBOQcIXc0BU+iBoeaEfiGl6IxWY+gbvnyvBVkgFdpGnEKPSBKODI4GERezARiZUAiHcrmELrFRqQDumwfZBJwVCtSoeaBOAiLGta1N60xN2Ga/S6UN3BAwz6OzC/adr37dijstK3ZCTqTrBx8NzyjuozAM6jUWYGHxEL35w0cPMzw6LSqn0WYWYTHFjcGISV9PZpGyvYQHM8LRGROTk3Rakn3R/CFEM8hcTp46RSONwZPuUGAAp1xcFxp6Gxt0eKwbaoqs5TCmcGA6syiii/XFqb+Tk3RaMFhwSorc8D44LDhWqbHDaeI6VWiWYaJRDMo9mFdwGngmVi7YxMwUDcLREyftzPlzduXaNZtbWGQPF0g5cMDbu9vMQJrrmxS7nR2bsFJhxC68eYGRWLlWI7nnyaefZoYEOBFCvmBgnXviPDPVtY11UvDx3VJZQO0P188hhswWRmxmaoqQ8Ldee42dKhjVADV46Ddi4jGa0f8mp6V7ltMicSgjbqjG4VJgYE6BdIHG+KeffMJ+8lMft7mJBrNQBDgOlbnTonGkksPAZ5AB/ompuorwqUwz8Fon4SBGw16HQeUUhh3n0yE16fd5UCWjmkb8MLCqL+HvWb+MmqZ6EmFssG6Er0Ai4Zw4r0Pz/TAYaIqOQEd1Flw/PlswGs1X0OPxXczAaFD9jKuJ3SFSZKZOE3doj+Ymm1dGQ52ow8tpKWD0e/S6Wxo4ehacmXSPRWK9wYJmXSTqtdk1hkKOz3J1ezFS8MxTAULuKHMChb4LBCuVFYSWyKamSQE/L8bVUIBh4GIAXKdgbxISBEwbjDrUsZjpRnmBCUKoq+izCMTB2Qx9NpXbCKxfgf1b3e7Adls9u/9w1W7fvmf3IDz+aMN29iD8ADkoJCP43+XZ2JTOYajOUaA6COSZ4pkiIBHpi60gOL+hJAI0BuWucgn9rxXC9bA905OTNlqrUEMW74drQDsFHBmYxBhsyV6twYBkpypQCD5jFy73wGJohdd+7deGlEXhw8nZHmIUMaIivzGcCW4MpIvAzgF5MK3H/9DKa4OCHf6eEh+uw+YqCkMrQAoEUQVGkCMtj4iBDgoXhKgzCsQ0rH0fw4F/xyHH3K6tXteWW7u2MujZ8va2dctl2wkormEVu/3GRRts7lG2B/0ESEVB88YY+XJhhCQPGZDz55+03d0du3HjOjc21iGFCHH5DlsE9Ra/j4cnSosiLFxj+nssMhQcEMWOjjo0h2wJGSmICipK44EeOnKYNFQYdTh4FHUxsh7NFnBkqNto3pUHjuiWjwlQwaDKMqwDSh64Hxh1CMdiLUHRR00jzbQ4Vyx6yXCNcAQkb0RGqQMIg4loSOrlqKd1Bx0bh9MaFuz8M0/b4tJhe7iBwY/eiIzrdmy+SPmm929ct4fL961sRc5RkyIKGIZT09P24Y981K5cuUIRYESb21tb9vL3f5wMUjiz4ydOEIaAM97e8nVBJIcvg+FvsiG7Zrubm3bpwlsk30xPTHIPdTotKnh4XOVqKNQ3VA0o6o+Sq1G20euiuT3w7KhjeAuC06+p4j7o2bnTJ+3Hf/hjNt0o82DWgzGoZ4NzhXvCWQBlGZ+byjg5UxSNyoDvwEB1OCzNNpRRKatRRE/DHE5GFHQV80W4wc7R70XEEGQJx4y6GwLT8YkJ7mVk0zBGTnWHPrCjMmhdEcuS0W/AU2ihIMIg6In0d6fW4zUiKimzwd4nZInzCVibRnJoNajKYEJ3x6dt5+sXEGYYaVfi8LPpEGWMw8CfEyFf3CuEEURbl4NRcKy2ARJRoi9oxPIZXyKgMDMKPU8v/XvjL3uhqA7i9Tqsv5CXLMhM1NT1TJFtEN0JFXw9C14fa/4Dq2cZet7jhzVlj1/wEIiAob+JM8Mw4NFHqDgtHZAvSHNla7Y7trq+aQ9WHtrtOw/t4eqWra6t216zbRvb29Zsor3J256RqbGeGrO7hgW1IMRQSURk9GyOqOHe6UcAJ8b0aAX9sBdwTgjCWIMNu4q6JnrGKtJ9EhMAACAASURBVCCwwBHGZGwIe2OdMefQ66TopRs4yvX6b/zWkJ45Dq82APyXFh0wH/uqYkMwE2APhZMv+OCpJdWjQ8jaduHpCQNGQY70dC+u+Rwmf+iKicA84+yopM+D1wMsdwBm4YCSQFsQ0N3dsrubm/ag3bLNSsk2QA8ulm1iULbl1y+bbe2wmZhtf6DcIqqBOgchCuDuKNhXKI8EWvij1Uf7mD+AkyjmSjWVPqN9GHJlW4rsZDDSg5NCi/h3fA42JuoynNMVkR813coV1oKOHT3OfgnIE8E4g+gwBlZYocg+M2RaO1vb1kH/DjFfUGMdCtN3s18uxqooU8Cf8f2QkkImBWeFTIqOJJwsDpicFg4T7lVOTZFkepgUqeO7Hcbt2eTMFCW/xmZnbLvVtNHJCcrIQKXkW6++ZjMTKNiWbOnwIWaMWAfQbOv1Bp0G4D1EXThwszOztnznLg0ZAh4o8KNx+cbN6xwE+sQTT9hbb7zJvj9EoISBuj1O0Ibz6va7dFrHDh+2G5evWAP3NzbOQwwZsvsrK0HdzwcFMuLHcL2AufywuYHEwWL0REpvl6r+1NgkpFFl9kuSxHBgH3jirP3opz9mlRFoBpbIpIJDA5kprYUIXuJUARp6Zyk6pIUitWdvMP6sKWmi7NCjcBphrE84ITYuhwETA437JJwqayeQDup6BudG1Y2On3N3ePgf9yy0AQQYTbvF6zjUEsYjeqNIpEBGGbPDlNVwYKkcCGY+1WqROTosn9VyAn6j4gPh8iLZtnpNRisHHApWaxAYcK+qL2X1o6jBcO0o8lwORAHBSjsILTnJhnaLBjogQ0kQ6TuiYsf7DaKJzq7OHD6DQzDD6WQlgsSRak3kWPEaBK74DGQhrA1GcIhnx9pV0iIA54TngUBWUltCuqSlyGCFYg9wWBqqiR5a1MF8b3DN4IgG2Dtt29uDA9uylZWHtvxgxdY2ttj3tbG9ywblZhv7AYhAwKkxIFhtwiLKuBanr6vsDwgcgHmZnXKPaRJA3vAuggucE6c/BGtQttUDi6BTcKAust+iFd74F7899OzAC2+Z8S16dEOGB8XSfZG1mUiWSB62P8x8uJk2Op471TZwaGLYnb8zsABpo+G7w6GR9h6cGGUuuD6wXjrNPfZBbbb37OHOjt3bbdq9Qd9WqyM2LFdtulC3e9++ZMOtXUqScJ2R8iIawiAaptDqzC6SuQUPAEo5vgvqx1OTU0xn8SCw2UE1lwxTuplSCCK/Tl/y1NijVoSsgE4rpJPcqaBR0UU2l5YO28T4GBXg0VuE/i5kHajD9bsd20Jda3PLWl2PhDmefRDNmXEOKXIZeHR2kM2yRmZmJtvbhAfltHCPuFdkYvgVmx+ZlggjuhcZRBWd80geuoJdqzbq1pietAEYppCtajU5kBHR+81r121ybILzzs49cc6ZkcOBNZtgQqHGtkP494XnX7CZqRm78OZbFGWGA4JRwDVhNIvG15wCC/C993zgaL/PvjY0LSMbhhwU9ibu9eSJY/bexYscKzI7NcVngl6ztc0N39fJ6HpnwYUDTEZYMKspVTiLCK/AiHRE4wi2PMDycTc17N1+x37yM5+yZ596zIoFOJoie+UIqfAzYRx7zFrAQFS2D4UNvFb0Z0Agnu37kEhBVHBiGGnjGRBG/7iqiZMGHD1wZ+f7ooO+yURNgr2BzJxclijP0Bxmw7VJOBWwITOyoK/LWShDEfOP+6PvM/FISYbyTTt3poKrAffoWer6lOmp9uRZKKjimHDd2tduwUAwG9TptUg5PhTyGYCFdqqzLr0+744wZq2RyOEQZ2Zk2euUE79k3EUm0bBG1HTYLnNgvDwdDKe+xziisLiC0TwLzckfHgwljE7Cbh6245rxvSKkKPhFQgGjjvYS3nfUo2mLwkFxn9aqHlBEbRPvh60QcuUkG7mE0D/sDUmYAyV+5dGavX/rjj1c3bDN3ZZt7zVte3vPocMOdA8RcJh1EMAxgICF9Xl4Yl7SaR1QaXfHhUv1BuJ9De+RsWif4hn7GJ/92bPsENfkrd/6naFwYykY87Yw+Cca20BJlNMiVTzqT6w9Sd2ZmZZT1eVxdbE04Eh1ozO6T4leTgzxeS5aSDzMWGgfPIiUNq/btNp9Nm0CWmz2ura+t2fLey273WnZfXx+uWpT1TG7/cpbZrutrIMbtQxQ3/uaXkzSiEOBo40xYseUJxoZsUWMb5+aipEELikCViSMOJxOWgv6Xk5LEIUWGcYIGQ76cfB+OAsepOgTQzQPI4IiJZwbMipoi4EogMGHmLSL5tvtrU0eZBgiznzC+gyRGfCbMvqob4685oJ/Rc0KChkwhMiiZPzl2FjzAo29Xuf94TWIoHW49ToalUqF15lF+21kjn2roNejUrKZQ4ds9vCSvXP5XXvhpZds5f6yXXzrbXbQV0Kw1Ek6KPj77DKsI77rYy9/jMy5b7/2ba4Vi+ARUHz0ox/lPWD9rly+zFE2TvU2293eYXCC13KPDXt0eGdOP2bvXLhgs5NTdvzwMc44gMOChubqw3Ua2Ax6Y0DmhIFYUT8G0b4A8gMmalOayC2SK4ajXgWld+vbS889Yz/6yR+0uZm6DfuAorp0Vuz9sgIbgTHkkwFSwUWa8ewIgeGwhtQTMxpEzfG/O6OB7exsk6MgYw9D5U7EBx/qz7huPD+OzOHUAZdZ8tpYwJnRkycTBoEAjgWanOSawCniBzAlPldQtowwjApYvYj+69WaF825Hj3qi2rPIIvwdXRISXCc4DMFwfpcXCuCRPx43WP/qAo4SKyrfz5abrymx2sNI656HIIXfZ+fCTQ653U5Oj0wnGMcjXoz96EnYc9c6i0XfFV2JNQJsklyvpmzSXr+9G+5zQjIM/aSglzZDT1LdwK+BmIfqicTfwc74uSOsk/KCE1TZsTfpQfp5Qv8m7NZEUBFzQgB27BAhR3IQ0GgfHN711YerhE+BKwIshvuF9AwMnYEAIRDQ5iZnxUane6Y4plHPQprhqxN7QupnaLXiICbpI/oiSNcThKKw7IE6N78TTitvMlSvHpoQ/mGQu3Eob9sgyPLCjVhvpcK4JAfAdkid0Lp57IYG3CihrExA5OGGjaQw6NOc0RBHQwVwCoRLQDf9GJlzzr9vm3ttuzB3q5d396224Apa1Wbqk3YzVfetAFEcrGxgUHDaaFPS07LrRI3Qn10jA8d7DUcEjD4cKAIlfQ8+8L/yrS+KwpKogpBclonwS6QckJNC5Ex/tcBVQSErnQYCzgXOAx8FyLTmRnQSb2ugboO6l2dNvpaYDjBOkJEnWfHBGkjEqTzjAuBM4JTxH3B+SLbypxnOCJ8t3pK4DBg9FQPkQEiVBYsRBgxbHr28kAwtlqGlbHTUH4/ecLefOdte/6FF+yddy7YnVvQCITif5sGXxkh5JAoUYND1DfW9ADL7m7vOaRartje7i4nV5crPjEWER+MN4InEFxkrKhCHkKv0FsbqYxwYvHldy/b0qElG2+M06GNjY8xKv7WN75p/abXY/GTZ8rej6a9KwMEthSgF5ExpLRDfbRhz04eW7L/9h/9vDUqYIVhL7lCN2q+JFuANSsoM7ICh+BIn+U1UHQZjats1nSozs9ybnzHGxNe3w0Yz1mcgL78fOK6pegyUvbMRdAisizWBYKYoXvTvcsZypEwMOHIoVyOTTUpfC+MJ6L/ibHxzJGqeV3GlzE21fq98VZkEZ2rzKgkWorISJlpUh3Dg0uH1Bxu0q8KovQZomsLZgJsJ9iNeywXPcmyPj7/kJwSiqL9LqPq5JKI/DUZINqDMhsXlPx0rRisBGSr63YnGmNJ1BwcsKYcLO5HGS1rcIURrrXWdF8pIjIXBN68/hhFRDsQzFisH/ZW9kyCVenr5ogPFeaxP/vIvPq2w15NBEq7trWza9vgEux0yDjcDcQIU8GBHCH49BmEPvATv3ooFz8MBr3dwLVl4kfswfgj1kr2S/eodaDzjuCk8Ppv/PZQL/AHoNjdU2b+XZfgX+60uNheu1IEwd8Dw0x2IaMHd46egsO7x+cT746xBUhhwVxBKx3jJ0AlVbBnSnwP/g2RDCMrFltdnQEp7epu065urNstsAsrVRsfnbTr33zT+phi2+/6iPtB0WcYtUGBx4h0hwfwP3q0YDjakHpC5gUlCcItfv/C7kEYgLHPIs3EOaQHD7/PNju+Az0N0PAaHbXd3WbWZ5UWpGEc4LTw/w5lh3bZUIj+HuD7eOCoQ6GmhsI91ETY71Z0Q5Bmd7oWl9HyuiEcTWPUsz28Ns0acY/ItPDd+BUHB04L/8tp6TOxFoIH8SvWgtEpGmABZdUq9twHX7JjZ0/ZV/78z+zoieO2ubVBqSnGdsDwwwAB51Z9pDBwcczdrR17+SMv2+mTp6zf7du9u/fs5s3rdvf2HeoXQjj5sVOnaNDfeON1QqeCXhiRIXMDFIRnVyiQcbgKceKZWYoSV2qjHKcC/cqv/scv2xDCo4qk1c804gZDxkjiGIxQIztx5+OrgnowRpj/6Kc+YR/98PNWLqBOAtJPm032k2PjPK/bO1vMuvQ5GF6IQwwnDLIOGFWCh/ArZ9Dt7DBgkdGGIcf7BN0K4tN1aC3wZ0XlItfgueJ/BmphwBipB3TGVo6kx08ZDoH8pA9K2TfQCMiSIcCkow34LnNKHBviZ4gi21DOUTP6gQOT1tAoGxc2QgFF6rB0tnSP6UdpPeggkgGfchykUkftSVClG/cow8eZxp7ObFdQ0nnuI9CVzUv1FUlUS2bXiXYue6Bno8zMOQBeu1LjdpptpQ6G067JI0BWk4s8U6BW7btBcgGiob0r24XvFpxPVCOY2QxmImbiGpN4gT2CZ+d9jN6vNcKm5e6gaGvrW7a+tsb5iDu7e9wDcFSdDiBSt/FsU4KSC5IFOdsIokkgDa4D0QrC7NRGyoiA/oxyx+ZCAP5DewenpcjCf1UtC9Cf4++ePuU6bV68DKX0cD50cIgIE6FMffOAjsu10Piwsj4Cfz0VoZHZ8P1DFhQhGYXxJ5qQC2Ya8VtSIv317XbXtlo9u7mxaTfaTdssFmyiMW3vvfqG9TfdSMBZAY3GU4DTolyMJGkKBQq1ulSOFyt91EqREIUOKAfpxbgRbaY02skDh/3TbhlNlgqE03w8SZMGh5/BaEfUW6+loaEUSgmIYGrlOp0doSEzkhfciPWD9u49RXyQCVCtZ605RvgnEE7qtVGK92IDwkAhoxOTSuxC9WmhpnXQaSlihWHAvahQL0iFgyJH6/bsh16044+ftj/5s6/axPSU9a1n165fo3QRMnG8DzeURagYCT8oEBZEbeiTn/ghe+7pZ2xqfJLP+JVvfMMuXbrELOzFF160H/7UJ+21116zX/qlXyRBA3RhwhQUM3W2Fw4bCBxPPfusFco+Lub6jZs2v7DAutny/Qf2lT/8I85bQ7uGR/2CBp1aS2PmKCD/LBgGh5pzguIUIbipl0bs6SfO2nNPn7XHThyx0dERl7kZQQ0KyhPOvIMUlIIejtSgBJCfI0CBgoTwq8gX0l7zgAFZle99fI5koljPKTrLNoWRvM/Fnzc+T58pAyaoW8ZA2TM+W3UnGHTWd5jlemaK509DBgjRD3XUWry5mY4lBlaS9AGySjhMXCscW+qQcL+q7znC4f1/Pp4lmUsiuDYGCuJ7wAjkPWeK7SGeCwHhCKyUQYGQ4F02/nwz6DBaWKjrmUh4Yd/A1ml9tG9ZU8I5zOBH1/FUaURr4jYirc3k8GiM480yPrQTpFAm11AcAtTkw2lJZovZpv495iEik+bInaQ8wCwq+u/ozEM1RA6Sezx6aalzGUxpnqGAJB0dgeMC+ahvbe5B15AFFIyaF/QPcWLwP0ciQYaP4zf8EMGO99D0TLanu9rBEJmVBxgEG3jdbhPJUtXbqfbCdnkPOr7z67+VwYNukD2yYjSBiBWLwA/PZeaZgkamlWZpeD0pFIrMREONpkm6vkw+xx0ZJuGShx/OC9NnOeMGYwIwhj1GnUBiipUBHnTMjOlavzOwnWbP7m3v2rvbm7Y1UrTG+KS9843Xrbe9bVXQMIPZ1G/3yCKkKkbUUfBZaOzFQmBcCq4bjbKi5roxQAE+p9LK6KQRXppZ6d7x7zRCZXeE+D2+Q30xiNrc+IBUgddAhDUv0GIK89jYBFcZUGiz66xBKiegtyNqYizqK61OBuJ5zOM/WEtkWoAoYWwAUcIx4ftl2JTp4fX4N/yvuobuTzATondF8NRTJDusaovHj9rc4UNWnRyzeysPrFivcpzMpXcv0WFRDJbX6tkfGIO4H6jzj9cbhBB/5JM/bE+ff5pQLQSW4aCQJUG086UXXrRP/vAP2h//8R/b5z//eR4OwKeCEFCX4V1Daqw3sGdfetG22y1qsEEB+4nz5+2jL3+UhJbf+63fst72Fq/djRgOyf56LIAMGD44e5BKCH1h0B73g94HNQOzatEIEf7sT/6oLcw1rF4dcUmnZpMD9pAdQ38wQy8C70+VFESQgMOQY8mjZk8H4LSwdprVlO9DEFtc8V8RtmC0g4FWarD1ncrYeUYDPmJxv5qzuggFB9FDe4LfkanGR3N2CBQowPH6l0PtCpSU/ciBKJtUUCcIUwG1rkvBkwx8FCSyDBavSzNQ/FkOMtd6Tqjxico7z2xIBeH3KEtwYGwipsxMJQIA/LuMP/vYkkZ/BscBJWpt9VrVmrAGeA+dOMoXB4Yfso0oGJ/MlEOgQc9cTEYSQSDsgKwNAUQEEfz8ILRl65WIEWf13PjA7POCqJLqUOI8QQAXdS9/X3AeSHeDLfNaFZxWGxM9WrBTLg+IqeScIYaWk3ZHsTbDbTpSEOboWN3JK7NWsMA9krCkC6/9s98gPJimpn6wnCZBM8BWCXdg6or3zCnvTA9wnr1W/tVuAELhLYMNadQzpzagk4P3Z98KYELg7ngXvD88riuVGhQEQGBnPYxQI+jvqKkM7Pbapl1rN22dcN+sXfirb9NpFZlVuYx+r9Vm1ISEGA9W+D2dFh2Ka6DJ2XCjhWGSM1HBW5Fn6rjSzEsHmgeTBziKwIw+/BA4BOX4NtbZ5yh5pFdDdFqqcp4PVB76xaK1UWivImOqkQLf2m0yuvSG6RglHk2RByfQojYIpwXji2sCzOlZmz8/ZVqSkcK/IRMT1KP7FLSVOi04FsxNQ4P0scdOWhfzsdp71i8WbObQAohxdv/BA69JFdBM6FE6qO00rtCMrFbJ/rt88R378EsfZEc9GIHL95bJlmM2V/Aa1vzcnF258i77uCjaiybMiMZJJiDZA9n40D70sZdtenHB7q08ZKQHJX8ELKsPVuyr//EPbaTbcogyxrUoE9Gz13NCf9vk1AyFfUE+iCA4myOEglzJ+taole1vvfx99rGPPGM1JJTDIRsm0cqA4Z3aX7pekiWKxSwT1x5iVB2yPcp4ZOBwLmQElRF5DcfrXyI4IOBAQOCNyF7vYJYoYlPoGqqOwHstqkk4VwpBfU3QopyfG3Qf70Hl9xiICWeeOQhRvlEfDNaeHBTlpzjUMnce/Myg3CNgYbtJNK3i37Qe2rPMhNnT4+F46gRTp5U6HE+bUYP0HZ3XkBxG17nNgu4gVxw854L1ROunvQOhI3VuaYa277tCrSLkrmSgKSSuBusw0DTohHU9ESBBJgTFdc96NrIr6EmV4j/WBCgWMsb8XvM5bJ695UkGroWOmu21+1sDGDxRwcgHk6oF12tYIGh7Ty6H9WAtyINQH2mMmWF/rjMQ6bBiYUnui32G71HtSk6LmWMS0Bde/dKv73NauQOLfivygr/baTlNNJwWH5A3BZIKLJeVODAV37MNAQNbcGflo9w9snHViz4UVOi4eGix8emVIY4LhljPetApbKHfoG8Pdpp2bW/X1gpmMwtL9vpfvmqdjU0rUqC3b0WsJ74DESFX2YuFhCXQlBoHRjACo7yk0dqdVn6/Ouj/X06LhzkURbDx+uxh8x+vGRg7xvFViKpKpYLNTE3Y3NQMceVWq2srmLRbLNqZDzxl4zPTfOCAnDp7beu2mpwnhQbbzp6PG2EvSxxKPQcU4+fmFmx6eobZEzIX6c/BULjC/DR/xQ+cFhybpJxSJ4znIbiTBqQPZX+MRqnY/NKiTS8eQqhLUsbSsaPRE9LKoBSfI+WwsJ5BfRQq0wP7yp/8KdmbcISYZt1FIAFKLliTkCuKrNLnOg3IyvSx4N5o6Y3q6IfqW7U2ap/8zKetMj5mxXLFNra3yMxs7ezZhdfftJ3VB1bFLCDOvep7BiVSjTJWTmEt28LiAqd4b6ytkfRAvbcglGi4HaRshv2uHT20YL/wd37M5mcaPAUNQqkqpHuNFFk1alP4TtxHrYaaUInSXbwXNcUGcxFnh/AgoNkxn67tjkp1Zx8JgetX3Y3MsJ4TKAjBRBQvyMz7D/P+JBgOkH+UpQmqdA1D/18GkjYivgvwLOjY2HNppiG5JLavhNNS7UpZlRwx9hzeK9gTupYItJChSdQ4u1fWgtxhEVIFGgOxA5xz/F1cD7IP9Fbtc4zhtLjJgwnIe9lXic9PtaBBOohgH6oO73CVs9rktITM8OMj09K6yck6guX15jQDg9PiPUZiIIONM41LxToiUPD350lGqo5PPdUkW4G1YfsAApiYAqF942sdPbFJ9uX3leUV+5IZnEU67Hg9To/Xo0JFJOBHzomjc3PiHCj7LGGQ6h9oW6ybw5OeETqrOFff5+99IVJTa4VXfvXXIvkJmZX4Z6leswM8GEycc0OPm1WmPLJS8zAeIhmAAbNEP1aaxQmn5eJAVy3wWC4wu7q71kUtDYcNUVSwYyjvARwaigfdlrW7bSv2sTAFW91r2Y1my5a7HTt8/JS9/+51u3flPTZ8AspElkUGP4xlF4PMfJHxg8OhjZ06FM2a0t+JmJHCf/tWUlHDgR4FdskLAg2BW23WmalJe+yxkzY21rBHqyvWae7Y7PSkLc4vWMlKtrqxZbcfPrDj589bbWbabt29x5lVtXLVThw+ZvVyyS5eeNserazY5uq6Q59UAfGLIdkFo7apzD5lM7OzPOBQlUjn98AJoflYkJ8yrdRpyXHhVwnXEu6BfA3HzRdsZn7exienbG1z03oaPU6ZL/TYBazGtgiHoRGdAYKoNqp0hO/fvs39pKZZGGk45ypqIsi2RMTBHkRvUDgE3CuMMdhiOKBgY4ICvHj0mE3Nz1qpVrf379xhprQ4M2dX371s7e1NKxUc3vGgLFQbxA7D3wfTDmvTAm6/t8Msn834yF7gPDSLCjWrYYHziH7hb3/Gzp0+ysm6MJww7BwZMnBJJELOYH6CFIG+JETCPXdMNJDBWNW+1Pmh46q7wrxn6u68HBnJm4vlXFh7o5SPOzRlOD4ix3t4ZPBhZCCsLKen66BTDt3AFG4EOUq1Tew7MuWC5ID30kJQgQT35k4P36/alRyhHJbukY7XlQ1C2TxmMKnfKa6FsCZkrjD0MzIcrZ/OqGs+uqw410Sdqn6BMXlaf/AzkyImdFpxlmQ23Y3G+Yrf48/Obc1ZqKgvpXVwPXdCiwggkl4tXhuzE4cUvbyTV6pRR6I4tdYg7sczs7wG2yUE69MB8NxR18b94PNFLmGgAPYpkoPQG6QjilqiN5v7a+hwo/aOe0Mmnma6MGfqO/TXefaqAIOZMGBTqqNosGN8dqZygnpy7iS9qpWQoeLZ4pzh3HGPfeOL/4x9Wv7APDLzjZQLRyKdVk2LCxWjEligCydG2ig2OLKGA6oW3loWm0IRDiI4vP+vdVpGp+W68HTHRJx7xaHtdX2YYqEPxk7BHu127Ppek+NKPvD8SzZdHbMv//vft41HD21AqnXPhhg8GYoYIEdnP6G7mG54ZkEZNBhHMIluDjqu1OnJIeFXfmYoJ5C+jBvWhqRyMvrC5m18vEF6PfS6JutVm58DPb1q65s7dm9t3U4/8wHS+R9ubNnao1U6p3Nnztp4rWbvXnyH0kirKw9td2vbNdMQZnBSrkdlMBRT0zM2NTXNa3r06BF7tUQ0EXsQzgg/qHl9r0zLN6HX6NR87QMO24T7xiBKOzFJxQmOBMcouJILqEJ1Gj093ssXOwJN8xFlIeuGfuHioUNWLHvto9fuWWunZa29lq08uO+9dpiwzQiskKnie4YBA+WMVPRbFUple/7Fl2yn07YmmrOhpdhqW6NStTvXblq7uWuDvhMUXKLIJZ3E5OLakChTtPpog4HZYIjeJVcBH6mUGWAhTSYshnlRVrC5mSn77//rn7PzZ46TKMLJ0AU36iDbMCiL+UtYhTIMQRThKelDRww6OQybZ5QgbRDu63WIRoB6j2wMUTTUNtjPhok1CYmATcLFEqEaRxA8g9Mz5PkWhB97G4QJQYlijvpY+TzSzZxNONYwFpnTkhPFmUWwRqWLPiBob4xNDXsKh+JzU0jKIWSocXgG5jB7zJCKuhqya9gdfG7KZpUz173iWz1DUJNr3A9qP04J2Ae5ZrYKdi5pct0X3EaDvGynSh4ZaQX2JhTsdeY9uIje1lQfMRwVkKA0MNB1IBATec0zvWhqj2Zr13qM2httqsOpvmc8MEuDTqAE+nfK5qG2HGLnOTTo2oUgnHhQEON7MIsrRItV26MPiIDAnSQQNG99cvkuiQE7hCjH5MQVfxYs3VBHU+wLJ2m4OwJzNwIQkJq+8YUvZYTCPIbI2V0uGxDitejVyuivzgakCkYIYfJiIhLytNv/o9cmPJE7Ly5+pJfdPh6Kp82IDiDIS+V3ZFuhWQapUPAo2gNkYr7I1i9aZ7dvG52hvQd5HuvZC9/3ETt/7JT9+3/9e3bxjTds2OrYCCj7MKKCMb3cl+HY2PROJ3ZFYREQhJPnHi6WOKLxg8wg3xwyHk51L1VGnKnXgfGI4iXYWXTCAxod0J2hfFwtjdjs5LgdPbJktdGadQZmNC8K/wAAIABJREFU1+4t2+ThY/bCR16mWvO3v/Nt6+1u2ZPnHrfySNneu3yFD/zOrVu2u72bGU9mw1QicT2wiclpThXG79FnATYiYDdG4JUKsydkO/h3GNWNzXXChJnMT2jPofsdDkpq+KyTUDC2xKZsyE/duHmT0CIkqlDrwrZBpuVlbq8UYw4bMnInkRiVLMZmp+2HPv0pm5icsEG7yyzlm69805bvPrB2a5d7r1Efs6VDh+zddy5lWYI/O5J3acCQSWAKNxzg6toqmag0or2uPX76tK0s32e9Z/XhQ7u3fJ/RJIwNpgSUqKEGEVH0n/hgxkYDjdeQ1wFjqs1RJGB6kiYe4xOUlS7Mzdmn/9ZHbHF2hq+Hhh4+D4YBMQyDLdZoA/Irllm367XbNMw1qMWzruDOUfUMJ4oUOQx1cmLcqmVEnViPik1PjnGAnwrZMODsuePgRZ+lhr2guq2yNOxr1QS1d/GcMgIOpJnQnxayUXAeyhjwXkXUzPxCpkfGUYQL/Jmv4/qHdBEYpKLlh9g2XufO1U0aryt6wYjmhDFz9puPbffhtYmKj4SiBTG5t3B0SHTPkK1icJPUoLw2F8K9gUhxZh13bOxTXZ2cTDTveg9XnhH6Lfj5c1kmb8TN0KvIUFQjFkwKuBjsOq2dnpMHEqGmkindgwCUB1k+Fiak8aKPD8EnMhz1AbpgQ04YcS4B9CSd5IG34+wrsKCjj9oqrlFSWzjHqrs6KUnPzhVjYOYotxTOE3vY97Kr9/vkkBze9u8reYBADUtk0W6L8aNMmqQxiAh/4wv/1P9FTZ+RIusNjrEKS9WY+pRluJ9dI6+rdF+Oi940ep94IbHA0ItzVoyzSJAddODEor/LVeaxMEXbbXV8+GQRfVp96zcHGJlla62BXW03ba1UIGPsqVNn7T/8Gzitt6y7vWvFdt8q2OhIO8ngT6/KIQH1yKiQLEeV1TlSz6XO0vg7HVRFNKoHYBIxhqptbm3SaUG2SNkNZP7x8KpVl+nHaIlKsWDz05N2/PhhUvEBsb1z/abVphftiedeIm17d2vdurs7tjQ/ayAeYEIpMi8Y4F7Hm/wUFysyBIwCEkZjfJz3yZoVnBbIKdGnBQFaNBjjPRBNhdOSTJDHOl4fkINPnRaICDAyPnm5Tn1AsMXgLGr1Bsk1hAeYwTo0MgyhZI4nQPNptWIT8zP2mZ/6SYNM0zNPPMn5PBcuXrQ/+P0/YOZ3+tQp+/HP/gSJKP/4f//HdvHixawfyTNbv0Y4LYz1QA1vc3OdgQEcxw/90Cfs1MkT9vq3v2W9ztDu3bln716+YrutNrOZscYoaenYA3BOaLKEGnyjMW4L87MULkb9CQMYkQ3hzxzzMuhnawVnVh6gluWBgA8TxIF1hQk4K5JQKiVX1q817PbNO3weTthxyAV1L/Y/FZ0N5/BlwSYmZ2x8tMYexKmJOifKnjx+mBke5mE5KuHoBEbyCErUHlUmkBIh5IDQ5pHWvjyDy5UslMGwwB+Nz9n5iCDJa7XSvvPfp/CUnJXbg/0EMJ0N/BvrymLIKqyOgFD34Ou5v81En+uLnZO+8gzTDXFWs8Nn06jmE5t11FP4Fdeq7JOOO06Zzhidg9jShG9dlMCdsU8ISO2EPjvNMFXTS00NrxvMumSSM67fpxz4wM8U0gRTGH/GGXDdRna3eoaXMbdzSBEbTFAgM8Gg0mMDkdIfzG5XQnKiHIWp2dMXo19IfFLfrrcDgHOdZqG6T9bosr3ivY+QNCMsGmK5hAAJB7rwAO4Av/fzUAinpWw5GbehDcWIQVRdzrlJEN2k1yH1iulmjEQx9lDIfiTUd9cj9BqZnFZ32HPokDUZ1IQ8K8OAQapmQFkDfQLNnu10zO7ttu39Xsda9Zo9/YFn7LnzT9mf/tEf2TtvvGXt9W1gUzaCtgOyBzEUPRqbE08uY6xIXRtQv2pz0jHlCeO+jaiDoYMJFQo4LTgANMuir0yMPIeekEr3bG522paWFjlOfaJRs9npCZuen7Zmq2PXl1fs+ONP2ejUrF27dsNqlaKN9MBWG9rVm7dsfW2D19Dc3SUugIhOB0pRCpwWoDtkPdgEgMmkeiGHDVLD7MwMNxGyhpVHD7JGaBqRoGgLtkmdljfAjtgUnFa1Znfu3KFhqNQwbn6UvWfo5cDhQ10x6E1ZAMh4sTRi04fm7VOf/VE7vLRkT547RyLBe1ev2mvffJUb9tzZs/YLf/8X7L0r79n/9r/8r3bhwgXClDCKuG7AZ/ghbFYeIVEDzdi1WpnZ4OnTp2x6YsLaraZ1QHJ5sGpvXnyHE10B87GniBmbBebv2Y07rRkSJZA5wbljx4KUIWURGhIYQ6CBvZ7Nz86RJOCZCT4eDtVryrXRKtcCn1Mv1+zG1Ru2s71LIhN1BAdovahw9AiuqVyJQYdwXCC9ABIsFuzE8cO2tDhjj508Zgvzc36/ERnjvPQAD0UjfUqwkMGWQ4Jx41yuyJhlNNWqkUJMKUSmAJW1NujPRbaEPeXaiR4AZNnWgfOWOpgU2lRkLRYgjWnYHTmsjA0XjiE19LI/NGsHCvuC3xSk8ruSIDSHutypCg7VryKTwAak/+5BhcbE+HPXqBdXK1EJJgQbYi3S+o+eET4rJU6wh4kEHf98qY6AZIa1paMJ5RBkxhx7E7183sXpcPv3clqQi0ufj+y4oL/0GYF8pwZtcAGwdHlN1J+AHLX2iZ6rAhLUK3XPWEuRcjzY8SwMDqpcdZjcHb1nshwejN+98sUvZezBNPoBQ88NdBSqYeoTHNb7uXJmUf5Q0ofpsIAYQGldjIwT9WDRETmjrF8YELfHO0m8wNfLeVnRWv0uWTSob8BGrXV6dmO3acuQvSlV7NnnnrcPfeA5+y//6T/ZW69+y9pb21Zo9WwAeDC623kfCS1fTkZEBDVpphFM6ohTp5D+vSJMRbeIpKu1ClN+REqYvqwx54QqC0NbWJi1559/jorIy7dvsedndmbS5hbmbHt3z24/WLWT55/0CaR379t4DcPViiSXLD9a95EOSOMRAQXdFOoDukesMTYGer7GINVUrtBhAbLMFLRHfLIyGITIfHCN65tr2YBBRUlUj4Z4JzIozL4ig41NC4T5cL9YQzktvAZUezZMR+Orht6x7zC0xEDZR5PoyXNn7fkPf5CD5OD8Ll+8RHktagua2cL8vB09fMSuX71O2BAHRo2udMYQsyVzy5sssfbVcpHwGaSWZmYm7OTxY9ZreoMjJrl+7a9esbWtJmHoSsUp9HR8qAUhm6DTgogyMsY2a05qwoahh6PCc5T2H6G9Tovzu3BfHOvBwviAjhTkI9Qw2eKAQ1ss2f07D8gA9YGaJSuXHC7mdFti+S7USjgQk1+HGHhatZPHj9jczKSdP/e4HTt6xCFA1FIILZaYNWqmmqAmN675RFr8GfuAkGA4LTkLGRw9fxkYvEeIBPY8B1lymrF/jpyWjHqKVqhQr+84WMtKneJBKJJGMSYVy7nARuxzQJFdHcziaMsCKUgD0Yy0FBDiQaSIGUqMSsL7qbQebQP6Nw+anNAlyE8G1r83iCDBupODFSx40M6kdS06pRjsiHON9zBAIjEpJyzgWuAQyGpNhl96dQcwkzs73R8/N3G0qbNWsJE+YwaupZgKEFkmIEtCxuUQ7g5ehM5Cms3T9UQtTM5N0DQdE2d2YcCkZ6ggfUBNSPU0rmt5xHUYX/mVcFoy43RMzhohNMiIIEx8hguLqKFhjTmV2/dMiOdG/5VvoP19XVykqIG5gK53PONQgykD2BBQoEcHrFYYSlNNqmEgy+pYq9mz5U7Hbraa9hCYf7FiL3/4o/bck0/bH/zuv7J3vvM6nVWh3SchQwV8p+fkagdkTtW8ARiGKO3zOJhBcsMl020POi1h7HgQiFQhkop0Fxtte3uXDxlZCijimPo5OzvDyZ4rKw+s29q1w4fmaIDGJ8YpXXX11vtWG5uyu/cf2trqmo3X61YdcZx+c68V0JsERB3f50EJqAIbE05mdBSZlOsPQhIKRAwdDlwzM63ZWa4BnNZGOC0ZHh10bCwoeqdOC+NSYGCQqZEFSHiwxc8ca4xRYBNCnJzpI2ajXyCvkyyvkRGrTU/Y0oljrLHBqXeaLVt5+NBWHrhRZ89dyOUg81OztAwFnJYm36JGVK3gmiZsolG1SnFoc2BmLswyo+0NC7ax2bQ//fOv29rmnvUKJaui+brgPDA0QiMQwHPkZOdGnfJQ2BsgFfBgs2EadR7vx5uYGKe+YmtzxeZnJm0UKh+oW4Z0FVsbQHEfreeZlxVt/dFmdtZcq89V02sxmFGxZq0KennRxscaNjs1aYcW520KNdCjR0g7h+izi5F6RI4GdNVYaaSihkMDF5BjnklAAiuXqlIAS+OYsBllaPE+jdFwZQzPamT8DrIQ5YwEi4nwIYeg/ZUGxjqHgtXo/MjGzYfE4gYFY2b7OVG80D2zlBqZL78jarQSbP7rMiytAzMBihrDcOYaefvLCQ5Pi/Ai56RsQTUt1b9kK/QdqnulzoKBQ9TItA40QeyrAws1GnSjxzSD4TIWs9PMRaiQY8X9AN5ja0A44TRbTTOs7HtZg/aMyPeTXweEBXCN0svkhAC2Kzm8jM/HmlDmKvkSd06u2CGGqtelNd8RikjeO5sGUoVv/sqXhlKp4BTWZNaNnI2kV2XAfdG8sOgPO3dawivVG6KMijzBA+l2WFaqcjN6w2vCaXXptIKJSHJHgcPJ2oBlen1r7bRtY6dl73dadm/Ys00av7J9/EMfs9NHjtsf/Kt/be9ffc9GekOSMYaQcFJ3+wGn5al8zlSSSsT3gkK4JjHXJ/13RQ/aUPg3z0hcodsp5rlYKZlRfWgIuoHEa1AHOXb0sB1aWvBCdKVMp/VgZd12d/f40NGMWwG2P1KwvZjoKcNDlfLkR9fnqg7jNjkxSUODOgwcl6BKNRcjU8L9be9s296ei+Zq88rYYPNA1Tt1Wmg/QJ0GKuzjY2N2/fp1ZnMw9si8EGTs7e4504519BgIGvUSV3UeWqs4tM29UHfvoy5U56aFo2PNBxkQFDQaDZJIcE+atuz7p8+6DrJWwKUgKxxZnLPjRw9Zc3vdJkYrtrQ4ZxhJOiiUbW27bf/PV75mDzd26LRqoxOkonvvVpeN2+60Rm1stJ6N3EDkClQAhxJnAIYdbQvIkoa9jn34mTP2mR/8OK8NNHllDAhO2KrBGlvfQEAaKZStXoFQbtXFh0mYcFFlr4mJ2o5WAxc9xdoDWvZx9l4r8fqjB19OyiqQ2CNB4tTwC7JL6zggNgGOlOHHPlHmpIhZWRQNZkBVWRYejcXp9zA6j+ZmZSXKwtJoPj1HWdAVzkhGNs36qLSf9TpGL2f0WiqT/C7DH+PqfWm8LeSgo9IZTq9hn9OSXJVGoWjictRp5NzT+lXuuPhJGUuR4t/7kKscEkwdoWepualX1qr1AESY3kfqtPj5EfDr3gTbeoYNJCFfv+wzE7ah7h/fCxUiOqxQDYFzgeOjLTM/B56MeAuM5q5J3SVztlH3TJ8RUDj9pBm21EPSOmbhlS98kSuSZRShPZgygyjBnfykqtN5FpUzPfQwaEz5ee7YUqdFF5UpYwT1nSrxkW2htykYOSgKQOEAQ8l2e13bQZbV6tlmu2f3Bh27Zx1rFUasVqrbi08+Z4/u3LdL3/qWjXDsMQgbbR8AGUwZN5l+vUipAcNQPytEQ73gF/hpRDJppJjWtLQs6UZPDy7IAWImenHUYTytGzcyohJmZjUSGThDqVK2SrVGmm4bOostZJZtj/457gJ9GMGhkbJA1J5TI6BIZxzw4JgTMURpl9PChkgzLTi1re2NzKlpc6k4TmccFGZGvUOfHTU9NcWhmtevXeN0ZGSa6HEChIaZWYzSOVAPMJkHJJxyin4bRHzjoyRjIFvr7bXYCAx1aSi9o9kYOpLIsFhfC2YWh0hGfxMCHjgRVC3RmFytFOzMyeN2/PC8bW+uWm3E6LQMQVKhZM3eiH35T79qdx6smZVHrVyte/DCCbo+cBSf55qNroNJncquYG8cTNy7GxYUx5HV/dxnPm4/9iM/wMADPViAOzlqIRookXULr0fmCsgWorIefMRk8F6fzD0WxLE20HZERJwZShc6BgQJ+BV7xPcZ4M0C9zSUSsDYw98LUsJ+1f6UQ1H9Qo3Egm0Ek+PPbuQc+sP/opjLblCPNBGYlrNRLUOZnl6j98nO6LwR6stGWrj+nTKSNGiWgyBRK+1bUiNwOBidT6xtyoTzGqj3r6Wfq1YXrlPUUKQlKDspx3jwzCsIkOPflyFG5qO/ky3Er3JE+FX9VHLqcvKpg9N1KEvVv4HQRL1YiZ7z3hwsQxCSSq/x/hI2odYA15AiTXI0fG7ZIMdoJk56xPgco0lb95M77KC1R9KS/r2uXWf4oFPO1iuul9f9zS98kaZPabTkmdSdzJs5QD3cxwIUHT7S0/TB8uEltTA+KFJNAw5MPjcjYsStY9AYnZafMmtT4qlvWxgLvduy3d7AtvpDW+5jcrFZu1C0sVLDTiwctfcuXLK123esDKOIbATDH0MfzZUDcuYSDEatXrd2x3Xi9NC8MJh31Hv9xqOa/z9OS4cB39VouFYfnAQcAmCA3HA41AADNDMNxQvUJVpkz0zNTBNeg5FEwR+KDlCbzyOx/b0tBzvZZaBgGMfHkJWMk4yB+8QgSFGgcW+4PlDWsZFRJ9vd3WafkQ6XIjURMdCIyjUJuS9sdHwGoM1bt26xgRmGDYMsEZFx6GT0Y7DuFPAgDScgn6HZ2Ny0Pfn8s3bu/DkGGe29JrUHN9e26LjwFjjLI0uHmXndvn07YApvvxDtnRNTMdCwOmJHDy/a4uykDbttq5bMlg7Nc2T3oFBiF8SX//Of2a17981GalZGUzKUNdh31bHWboukETgt3AuG5XlNhqsRxrJD6rFR3b1r9VrJPvOJD9rP/dRnnPbMjAkizIhK0VeF720GzIjgCPeP7NChNQx6RIBGfUmopURvEvYR7y8gPrQWIEMFSxN9PBpDQQeHqdxUqXCYWLC3WHPaF2kghnPJkSwRSJD8FEwywZPK0PTZOhNOYCnvGzui/ZIZ1KwJ2pl6KaEiy9Y46wnzkxz+yxxOBNK4Xp3LzPDF4FoSAkQ6iTaEzLEFIUSMx7Q2p0zWa6ExTDJqfj6ixhl1qaGVXVBmweefEELSDCJ1SGmAKzuZPgtlo+l71G6QOo+DzjJbK6qt+5l1p+Q0fh8262OFVFP0F/jMwtQhCmpPoUv5Bjl0twl5g5Tbdec8UJKOsL/Xv/g1oqEEM/d7OTM8d12T9mz8Rbb22fu++Xk4rZxN5146p6JmkVSGV+dZky98TsY4+Fo+hID++NqQ41cqqLTWMy6XciIBA0Ps2KtVsF5Mx2x1O9YEW7DdsfV21x4127ZuQ9soDGwLRIBaxUb6RTu1eMyuvHnJ1m/ftQrgNNdAcdZawJraMFhcGMFqrW6tdjuDw8QQSmEUPET1KaQSTwc3ojahvgMJm9S44SSQ5Si68td6RgcSBKjUWJP7D1ZIUkCWIjZfcw9jAPY4RNDFKqUPSa5orK7jnvuiRxSqi8ikJmx8YoIROKA7CeLi4BHyq9dJxkB0jwbY7e3NbPaXghZFz3CwcFC5I/doHk4Pjvf69Wu2vrZOBhxUOPB80dwLPDwbpAcSRjS78qpLI1YeH7WnXnzennv2OXv63Hk7feIkG6Hf/M6bHFOCTO7jL3/M5mdn7d/+3r+13/zN38yibGYHodZOweNO20brFfa8NeplKw77VqkU7OSxI2zibneHtrPXsz/7+l/ZrffvWaHk4zNo8EFRh7oGRtkgCwaDr1zlIDyHv2HcPa1lNz9Ziz2rlopWq5bsv/tv/q597OUPWmuvyelBdAihJKKmYBlgZRjaL3AsCgxwLBBk+QwsL0QDPRhtjDKjwn5E9o1rwWh5/GjP0vB3c9UKZRnan2lkLQOFmp0cm4KVdC/JeHHyQJwnfB+VNuC0YgabDGwaNStIk1E86LR0Jvi9AePrNZo7JwObOgWQAGhnokkc362Mh04rCAegbvN9CYKujJLvSUSxD57hFH5LDS7XIzIQissm7QHp+qaf910WOPkLPSOslSDZ1Hloj+g56D7TjLHdzkWTvVblOYfOrmdE8RMtBPo8/G0Kw+m6s8wpEeTO6OyB0rFXl7x171W1ocOI+Y+TLfx1/qM94esfyFYozv/16zS0wjc/9yt0WgDmUo+bOqB8sfIBZvmDzGmher9+TZ2WvLArFux3ivxzQHYkXwx8pDP0FgGmATraa3dspwV1g4GtNrt2c2vTtgC/jFZst9ehgYTSxeLkvN24cNl2l1esjLEXiDapOZg7Wx0QPHTqnGF8RYxdkMMiWSJGO3iU3Oc8K2ZjaTXxb9iFfvDdcFDVvOcQZO60orgW04UxgBJOZHNrh8wyTFX2OuyANG06LQprBhTLRsCIeLg/vofTGgzZyIwerfGJSR4Gn9m1k2kLKgobQ9NqXOfW1sb3dFp09OG0FKVqswM+QKYAkgecM8gkGAcCEsbG5oaVSlWfKYWrDokuLh/rUUOrz0zaB1/+iJ09e9ZOHj1mJw4fteberv3Fn/8FM4+nn3zafuDj328b62v2O7/9O/a7v/u7GYzr8IXj6LgGQKwgRqCVYGpyzFq722zifuKJs9SgXF/bstX1bfvW62/anXvLrCmNgeQCiI2sRhGFfE33mm3OECJ1n8M3/bmwZgRYstei3vX3ffB5+0f/4GdtdLRsSB+RHQH+pC5eueQ6fUXvJQPkhz3mjglNoH6Q4SShTgFiBTJM/OC54bPqFUypLXmfFOqblRqDFlccR5YVfVVUpO8yGBEpIjWk3sjrRgp7m3OsMMYmerO0R1UDwVlWnxJrGKF0riwJ8KBned46IKenWqgcTfr5OjqprXHyV27UhG6kWYE+86AdST8P961/h/MmtOkLzL/n2UdtMBH7xfsFV6ZGNUOhEiKaG1pnxPF7qMXrBIV0nQ86mIP/LtuKX9NMS3UgQYAp6qP7EoFCz8Df7+ShHKLzRt4sq459nSNBOUFHji3LrA5o/u1nTedoVcYcD6fFbIvCVr4X0+cix37w73He9P2CfP86x1945Ze/4C1ngFQCNku/JN0Y1JlK52VFpoXXZJsrPK82rTItd0x50TDdqJqK7I3FPTqtHgzBSNFamN/S7douRFRR0G/27Obahl3f3bHu1LiVJ8ecGklyRMmmG1N2//JNay0/tJGQ4ilC+4wqA+GYAx+FkYXTgsGClpqiRtR3kPn4mHNvKoQRltBs+vD+Bp/FZ4l19dHp5azJMo6kD7yMWUCAKMdGG3wN+rNQzwKUB6cF2nO33bStrU3bbTatBywN742GPm8AcjPqzYQR4zju6wd0tMFMC/UiHGA44G0qXjirChmYphc703HTIT3h0AllGMxHZFowhrheEGAowEqNRTee3uBbtYWFBUKvGMbIyJByPcbJ1IQInTVATcWppUU7/eQ5O3v2jI2PNqzYHdiN69epAI/1P7p02I4sHbUH9+/bW2+8SRgS94M1JFuxXnNjHooTaJieQ41sdNQ6nT2y7j7w1JOM9lZX1+3+vUf2zqV3bfnBioGZNz05YTVkM4wWQ1kaLen4/G7H1jbQkA1avTdrshcYmSw61nttGx8t2//8P/2P9vipw+C6sjETgrlcY9SimEUhmwMc6jRpOCKJsMqJsN7S9bWUE5DTgDN2uRsnD6WBA88w1cNxfdCygxOqZEaUjj0IFEINcmM2ZLamkSdyDPhV70nPOHrAUqMicVm1Q+BzlTngdamTxGfK0MpYy8gSIo1+J03PZp0rFDDSGpicKN6L9ynjIFwJFZRQWlc9T9w1BaZ8JsmoIt2f7ksOXQ43zYrRZ5nev6aGp3+nTCJ1Iml2kTrGg+ugDEtOS6/V58vZpXw8z/xcXCC/jpAni4bzfZkOP8Rfe/C6DjoVDwqDyRi1Ml0z68gRyfvnwLKBbYngzvsT+cw5sdv7IDO7wj/huqHe4vVLPs9A5XTfuRM2K3zjc5+PPi0Szvd5RTqa0ApkZiUGYMg2+ZfnooxpREJHxvfkw8pY6JVCcKYm7A4TF45CN8RyO2DWAMtHkRm1jf7Adjot29zr2Obmtl17sGIPrG+lw4tmUL3mhOCiFQcjtjQ1b8uXrtr27QdWQoaF+hGVxWOkCZjxFDlFwb5A4gOUodEnhCgPRnBycooGHE8UdG0YYGRYmkHlG8KHtPlPrkasWUukbg7diZTK7hSG/SG/x7PNfLMAWkHdA/UrPGCMusYnj441yMbD3yHTgtPCVGNOMI0Hn6Xg4bfcackZcA+H0xol/KcG1EePVj2TcuzAavWaTU5NedG+22HNCP/OAxtN5yRBhM4bRqTQaYX2JCWIqlXr9jEMzjvy8XeT01PMDDe3tv1wyNEiwkf/ygBqGGU7euKEjdQrVh9v2NLiIbL3YHTuLT+wS+9css3VNavA4KPXDh35gyEFXus1NBd7QX1QQK8fFN6rzPIm4YSq5VBvgGpHyWZmoL+IGlLJmntte/fdy/bg/jKzpka9StWUaB/z/hiwCUcweMRHMoDuDPze+h2rgDxTKVLJBH1c58+dts/+2GdseqzOSc1UpodgMSjyCU2bcOwoRH1LJNY4fOi0eYjL6kf9R/gz++Fw76AHU16pEvJo7lQ06A8G2huUfY+xfhvkhGBcZRCQIns5VUw8wPtk/GWUCBklGQQNTmRqcnqyE7gOQlsZ2UgBgAdo7sB8T2XvVZtGZAgOFbnsFK6R2RlrL3ntHe/FmiArxQ3KMeHvwWTFGWfwFnUUHwXvGRbV4SUKG+rwbkS91iwnDRUbisrG2A0quYS9Y+tF9JmCDMPpFjH5F69HRkGJsqyp2GuSKgcI0JcJodBtaF1m/bSC0LT2erG4AJkAn8yRS+7Ix0wXAAAgAElEQVQddJZOsY8sM0o/dAZ/A2KUOrHMUSaZF59d9F15X1ZYwkALVKYQ+uOfgb3tjo/DbLPxLX7mskwLTz8cXeq05OgKf/X5zyVDIP3A5NmVK7prhpYOEw5t6qAUOWVQQWxCOCECP7HIrgScz+DySVIuE0V4MmBKqAd3YOD7Q2v3BoQE1yE91OnY2uqG3V17aJtQBz92yAYTY9ZhId/n5BybWrA7b16y3XuPrIyhgMjA4LDotLz7nX0W3IhDzqeCkev0fOaMhiFi44pdh2sWiYLwXhQ3qUpGFfzAcbl4KHL4GqIRDj+EiFgEHbAIj94zRg4eh/AgQfcOtQoEM82OT3YFxAE5J7wWkTGzn22fg4XTiMmfwWcI9DhUn/UM2TLgkivIjJA9Akal7h6JGBim6Qyt+mjdJqenWdOCWjQIH65d5lJAXr/BtYJK7RG5YCfdD/XCrM+sBNAWNf0QIZNF5+vPYI2inhCdrdno5LhNzc3aB7/vw3br/Vt25b0rFKpFtoA+tVJ9lId/gHEjxRHrgEm4ukE5rhIyCTToVsousFsyqzSq9vQzT9nj58/Z2uojW1letq3NdVeB73T4+vnFRZucnLXSSNVuXLtmt65ft62tNStyrrmfARhEjAt3xeuClap1q2D22gieedvmxxv26e9/2c4ePWIzY6NWqY5YbaxmxcqI9fZ8MCZ+siGPkW048THPeJipRWbh3+u1l5TZx2w2CulZsII9ESrtYnWiPyurA0EVJPQYs6hbAHIYHwaWfdT6ct1NnWFlGdmZz1xp7O2kJpFCamrOFszHQCX6v7L7g8NDv2uigycjyUg7GzTowZmuBc3dfp6klJCLBIsBSeQCZBoOYEVWG/BnN/8sZUzMCQbqU4Kzdmgto/g3UcPMgwist0RclQ3oHGOPuHPIVX/S7BHXLVayMhsmAgkDODXauVAv5FQic1JAmomOh9YrLXs8oOhr0nfntjyHDPO/yzOsNINTtqPX6dGj/USv46+JdJcyQ93bX5dRaq+k936wrsvvS0Sa03VkQPX1z/0ynZYfhvyi/EMDXxZuG6z/dJPqy/V3afSkqaK8+QSzleNyWMsjHETI0h9EP1YTIyp6A2uhYN5s2xoGF3a7trOzZ2vNXdsGjHNoznqjdesWQeAYsdKwaGcPHbM7Fy7bg8tXrTQssM6BrmQoHHAkOyKp8PSIjrx2BejORUqRYSEbwTWLAo+N75CZz5hyNDs/znllKqJJSRzHSwhXQDh1MKDCAw2DKPUR8cBxov8J2QyMK2oUULCAyC1ej2sho2/P348fOi1mWN6Noapr9gzCacFxjI6N2eTUJMkGGJ4JRQzUtbTJcKAAH4Kxhu/eRp9Ws5kXuLOheyOUFYJDBWMM9w7tMDY3wKHVa9aPdIXTSIOAgMwAKg3F6og1JsdpGKr1UTbQjo5N2MLsnF1+9127dvUanWq5VLSVRw/tYz/4CV+PJmpGZhffeNNG+kNDBROvQz/W5Mw0KfWHTh6zw8eOsp/k0OFDvL77d+9xDyDLBay4trZuzz7/PNleIJw8WF62u+/fsu3tDVeQSGSHnG0GcVuQRkpuBAsDa1RLdmppwf6Hf/gPbbJUNHRPlQj5dQ0sD8DNLhLq3f2USAqjhX2GkSXKILAOIgSIpIDX4rvTlgQ5FtqnoEYroNChl1HEeiHPYHYSxizdo4L8tE9kpBloJXUZ7bMcsklhJ/9gviYx7LqW1DDqpHjw4yiADHT6Hbo3CEHDnuRSRB4BqNFZjhGfAeku3Ycmm8vh03nBaUUvHb7em2M9z2EWmqi4u8P2a6NdQ49n0rdKIW+qyucEA7IZCcfu7/tK7xn3gs9En55sSWY9srE4uQI/ry+uixCmoDKNLYk1ZBAQbACtnSBrPRs5GZzR73Zk392mRH9xQBpLz9Lbl5zDkA0DjgBMn51+R2Iks0Qos/1J0KPPzD47Mi3tkdRpcS1zp5VnQH6REQXQo9KlBay1X+TyoNPyV4qNGM4wwTDl3Hw2DK7c4UPUs+DJO4Me61gdCLP3BrbXGbAAvoURzoMBR15s4M+YDbkwY11AUojeRypo+7azS0ft3oWrdufdK1aG08ID6KEu5TpsVB8OeRv8hlI5gGliuicyEhVx1VyrgwhjAKdFReKDg+MCi+GGy2b1OOSDDATwG+6TGUhKoYUAZBg0OK1SoURSCF47PTNNiBAOE1kPnBaaavV+n3S232npOIUbY1M2DkqtMWoTk5MkAjBr3NomBMhptYD9oIWHZuBGg4ZubWuNJAh/Xr799NnIxgCrwki6wShYsVKy6flZO37mlNUmGjaEwxopkAWq+4GK9XZrj6xBRLUoasG4jzcm7LmnP2Crj1bZjwWfhwbi9669Zx//xCfs2rWr9uabbxhEhjGG5eypxzi5eWdzi5ny40+ct7feuWiLR47Ymccft1defdWOHTtq8zMzdvGtt0lEGfQ8W16YW7Rao26377zPzBWjwTGmBDWawaBrQ0bbWlUZ15FQncYMr7JN1Kt25vCS/YOf/hkbBfzXH9gYRGwLAyuDxRr6b6nhwDNA07AcjWpVzBpi7AaeDZqDsYHgUAmRxuJTfSKYdXJa+Dc5MzpmBr+hgg7aPgNBVyjPM7CcgMFMB1Bd5thiaGmofacZIY1zoqiOLaGzTHgsjJkibDlCrYFo44KzdV9pZpcZ3tjXqkHr7/EeZVm51FoeaPt3Ok1d308IFNmHepYIk8WGTtTa0wxBfaWkMSfBNiZQ+LXk9awsa8PssnhWIFF5W40xQEGggvXz84KKRU56c/vpIzzkLGikEzIKnZagNDewWS8WhSEyjNGnn6umtT+bceHZ3MHnAYhelwYQafajv4eNdicfZaMDDEA5l+/lrLRXdK3MhCPTFrqwL7PLyCT8En6kao6Fv/zl/zsyrVwaxT/YV40fFAoQUrnQ32f/HhNQlVHJaaWppJSE/VC5kxoO0YnlUk2AEhHJNDHszIq20+nadrtjre6AGnygutcmJ62517L7G2u2BbXsw4s2rFfZz4W6w7Dbt8eWjtqdC+/ZnUuXCSHBSeH6YfBwcESt1CYFtMSR65D2YdOnS49wsyfd5qovsPjrRGZxSbMsUlGKHprPIfOaA+dPmTmRgim8BFT9gSATqbO51WEsXB+gynpDM652WdMCrZhFbWx0HBR/SvueF7JJZgfRqY/vb0CKaGKCcBWUHra2t2wHdaaeR9cgRqDmRTHYwoCKGc29nRgUFxFy4M5YL2SGZJYh2kWEjiiyXrXaZMOGlbK1MZWa89AA8aLO4s2cqBEQzkJ/EuDTodnM1Ix94uM/QJo8KNyTExM2Mz1jF99+284//RSDoK985Su2u73F9334pQ/a1StXbG111Z5++ml77oUX7Mt/+idUTMGfv/PG6/bE+XNUx+izR2/AMS4TY+OsCf6Xr37VmnvbnAMGQd1uB1lcnw3eThwUJOS1S7ARsR8qlSLhxbIN7fknnrCf/5mftgrYmaB9Y9+UMAm74kYpxqQwE8XcJzz73W3+mhu6mLlGkdBcbDUPBnKNP/XY/L+NffmPnWea1XPX2stVdpVdthMnTrvdieNOd5iZHlr8AAI0SID4e4atu0cwzDAg+C+Gn5BaAyKMRLegET8O6S0dx0k6m+OtFtd+93vROec53/fWTUCU5FTlLt/3fu/yrOc5D8iOLUTsWWFfw6tEcTMUCz6LwmicMRgYuB/m3kl9KzAqGpAv5/hqD15dEOyxlOe4snpxZlP4due+zzAsShCK1iH04twWJMNilbCdg6nDwLCiImin6BNWeUHpFQJw4vto/DmnoZC6vUflUVLYp5L2mHzea6GZ959lDZMjURkeN7DgYlhUoK15gS0ZUo+Rc56KxqAIKSspvcpTqfI9GUfJtMqFG6RC9X2Z169y24UyK4AZYs3Be5IbVmKlgrNyq0N8uhZQ3DTIi+td8KyLrsqlx1Ve29d0FALzw5Bfsh9Z78D4qObT5Ol5rho/+/f/rlJa5cVLaiaHTHCRysrPBZKFpdAav58V6ra8PMn0pvKmMCN0HaFGRiDbnI6jB1aK0SSgFs6Gozg4O4vjs14cn50HaJ2uXN9hO46nB/txALbra9sx6bQJh0f3STQMuHvr1fjilw/j0QcPo8lCYCld1Gkx0Zn7StRV2uAL6F6c4QeP15PrjVwmxY2c4qWoILLVSiGQ+BZkPZLFzRZzRji05wMoLSCksnDRzBwJc0YrDKE0VXAMRQIhdHYGktsj0UER7gw2D4QO9OPjIj58PI28MIeCADAB2avJTREaxD8qYdYAAWK/Qo8QF4VHMxiITsgJV3oEycQMVBqRb1Df4HRbWogm2NRXl2MBecaY0ABBqBFCG1ByF6zCs+uioylorRqt2Ny4HN//3vfphULQXNu5znH+/Oc/J7jjzp278ZOf/jeG92AI/O2/+bfi6eMnvD/g8ZtbV+Lhhx8SHn5951r88he/iG+/dT8eff5ZXN++GkOEOfsjCvUPPvggnjx5FovdRrRmY5VENGaxvNiJLjxShEdRd5W9kjCXsF6XlxdifW2dCnV5scs2KXdevhULEBSaaYYPsW+IPkxrX0IKrCaDSpBbKVGBIfSctERluK4U1IY/Y61gcNg7YfgrGTNouWbNH66Lmi7WDhXIOoyl8q4K6VeOx2fcn2W7lCIB73NOzytfL8eKMSJCIYh+W2egkBWlNe3v87nTMLZCtdL66nlUqA3XdmjSSgvnqpI3Ga4rrX+mKCpvKYEP6S2UCsPhPJ+fUhlJiardihGRMh5At1WX/9Tjl1y0V2HDoDKa2ZpDVF0CSwi84c85VFiG1co5KWW25k7Q8Xn5W64B5UWRS/Oa+LUL9y5kWtkPsPy+x8Oyh2QZYc69BH3kXrmw5hWtH5wJ82nUG9P73OPls2K9fvZv/2xWh5sk/qpa57QISFprN7RUVjyQsvpdZKxwa1GHlYJTE5EATcHb1BQNMPfpJE76Ayov8OmNGo04Hozi4PSUrdvBNQhPYOXSRrRb3Xi8vxuHs3FM1laZ62I/pFaXQuV3v/12fPaL38Tn7z8goIDlQGkdEPGUXW85xmwtTabwplrCG/kDb8XtrXmAATEG0ABeG9o/uI0LQSDZsLLYCNhAzC1QiAmEjhBcKQygANQcUclmbPzxeEZr3lYx20NQ8Eyi1zuv+OlYE5WoJT4Ja3WmBD0wkQ/rLVk8MG7kWcCy0elKxIL1AqE5hE7oCcDaX0A9UZN1TOhAqQMhwAoLqtM6MyoN38MzTcC+jJDhxlo0FxdY6N0bDwkU8OGkNYu5QxgYG5vxJTXDXFtei3/4D/4RPwvFhT5YKOSF8NtYW+fc//l/+HMygsAI+ft/8Pfizu3XuBaA5YORHuS5r9y4GfvPnsW7P/+rWF1biQe/eS9aIPTEYaaXjbBRO5ZWVuLqlU0ypq8sL7Hf1vJCV80VuwrtUO0nQSvGBaWLdYERgTnDPCGPtQS6JHoyQ7K24AeKbGVhMddKvcaYw2T/tLqDr4UtCKI9T1YGpbDF31hT7CesA2P9GYZmAjxh2861IMwIDwuAHsLOswsyXscP5ow5xazJwzW830pBYQFDME1BrYS9T285AREcO4mMlYfCtSpAxhxKsNCVtSXNqIEUUanUrJiELraHIPPMghlngPNBdpZshKhKjwtFxpxDMvHoh/dx1/V8rczn0aDIEJZ7U+EaZO0vENPOSQobJZi/51LPAmSd2VMUb9TaAaBShwS1/gJuGfCAOaZsTnBHWdBbe0kavJSpGqF6Dr/Ow6m86fR2S+OjDNOVyqWcF/fQqlMcznEVRcPMAxeWNAeY8+4O1dmck+jl0kMtkJJGNnut/VyN//Fv/nUFxNADSWmVmln0QBdzWf4MitmqTTD/mRTstBKyYlp5LIeuJtEfnEcPvabgbc0iztDCYzyJ50dHcdLrxwgs2egHtb7OkFe/P4oX56exNx7EC4SbwKtFklAUbI7jzbuvx7MPP40vP/xtLEGgjocxHY0Z+uEmTbdbz4PnEos3yUzJNVdD+L1x8VksnGutIASY4I0pBeACer8sdqv29sjLYPMCcg2QBzwaWGMI94HhgczgzGWIXV0KCaAHCHEhn9BWfm15ld87hWI+O2O4juuSSVocWM4lE+6NWF5di61r12L76jZDN7gPlN6nn34a58Me805ElAEGXCA60d6eFjk0PK43mbH/GIq1QczKPQEkZn6Hh67ICxI9COZ5HM52i8IbbP22tIjczM6oDDGDuw5CKpqx0GrHyuJy/N2/8wfx6q1X4v3f/IbF1WAo2VhfZwfgX733q3jw4AHnf6nbie/cux8v3bhB1vvDwxcsXoYwX19Yid3nz7inoKdQZ7sIoESnS8WFdh8QOgCbXNpc57WWlxapfJj363ZiaXGBAAbX4mmK0RgTyEPV/0A4IhwHWL0NCghEMje0UPvXESScUdWEbEO4siGkBFVtzcrbYltyGA7ZqZtEoXnSq1AK4MxT1F5BcKLjrJoZKnqQHJakxYKwQyhWDfmw7+35WKgaYQdYvr6eoSlSKQmFSL7EhIDnR7juVkhVdIU9GOS58NksiAxo4NlXONw/tRFc37sMW0q441qJOnWOIwWgv28lbiVvKjN5GjXQAF8jmzgjQQmaSBSezzl+6/xrlGZlh1ygIYiozILyUhJjQhrKU1LOhXWKeKSMPKEmzwYJvujvcSoy7OlzJe2jM205hN8TEmrXytoJMwtzKa2v5qtKpSVvuCR1kKTHHFup8l5zlFW+tufGKRPvX8v+EoxTr/JX//o6D6/0Pv0NyqMC0l8qrsZ//7M//f9SWh5cPREinS0fsrx5pe2tyIhz0eTiB99DGKYHlBQQVeOIc1jOIymsjx89iuW1tbj5ysuEGm9sbDIPs7u7F6fjUewOevH45ChWL6HdxhIPKFp/vH7nbnSG03jwV+/GuNdnYn0G62c8Yl6rTHDKY1A78k6nVXVjxfhcq2IBY2sOzyhqGMCgu/HKa7fj6s5OdBa68XT3OWHlu3u70Tvvxc2Xb0Sj3Y7Hz55QedzYuR4PHz5ku3tMBg4kCGYZUhkOot1oxWp3mQg2AC4QigI44pOPPmY47PT0+EJtxTKS85hTsHl3F2Jz+2p8694bsXnlCk/V7v5e3Lp1K/7nz34Ww8Y4OssiZa0PEZj0jURUaxiGcBlOVXjT4RR1ToX7Dy8jYetZuIy6Kc4ZGzwqf8I6Fdb3CJFHyDwtYlmwHXiuCBOCMLbRiqtb27G+vB5PHz+lsIEwQm+x2VQtyPEPXYNxrw6KwkkbNKD3Wx2cmVocRDMLYgMgj8Vo01NCiBICpskQ6NLKIteMHke3Q+AH2siAR44Cj95qMmA3giHoBpQ4ygMWFrh+8LoouIkOkwUtFpUmSxu414uCSf8/zoFCSwgBL4kGiSACCZ5SsM/noRAEV1Qja4pcIIvGeWTegEeL4m6UVtTnrRTMVnQOb9XFtuCuU/iRXkZHTfo8v87hlAl0nxMrD3tLFnaYSwMhKsViwzC5An226HmmcVl+vxTOFr517kPeSXltpiJYb1Zb/9xz8KLRmywRe87PlDk9QedV0mNEscOF8qqy3UvRLgPPqJIOeaAYy3AERVcT8uL+5X38zJzbzOdUr2WjRLPnIMVQKo80I5WLruBR2jWlAiwdDYzLvLL1BuOuqJRW6aHN70MrtPIzvg7U4bxXd0ERF7prfnylPCrf85p7HGWH6sZP//RfsbhYk3eRLr/arPl+pf0REiwQgf679M74cLymXOJKc2a9ChZEpLgAYUT0JjN6WXvHp/HLDx7G3tFR3Hz1Vnznd/5aLLMOpht7z57G06fP4mw6jd3eeTw+PY6lVbQZX4xLm1fi+e5BvH73W/H23Tfip3/xTuw/eULaoMODvZgBPTgYqmyx6j6cFdiJ3rL1WT5HMd/14uZCX766Hbdeey3O+r047/fJ6vDm/fvx+MnjODs9YWHt+uZGfPHkMZm8X33llfjkk09if29P1nu/Hzdu3GDfpfPeOYtRVxaWYjYax/HRMQX7lY2NePj+BwQdsGo8qYowRoSg4FJM4bFtXo4r167Fve++FYfHx7F5+TJzX9vb2/HOO+/EtD2O1kKLKDko8Mp4wCEdDaT8WtkaHO0Gmh0hhSB3s5ZMUV2aqUT44T02poNFzvo3CDiE4NRvijVxVcfeRnSQY8m6NV6D1wbobsZ8ZHOCOnoJIRzH8bgfXf6v0HSEnCc5DLxMM0Y4tzhlgS4a4Sm0ubTYYf4JXpbadUuoI7+4sLwY3UUxlSD0h3wfgQd8ViS/p3w2fJYF11lADgsaKE+UDTB8RY9IhgyUKhQxUGbMVSXohMKoDSsdxddgfJFAxHWx9lTQqbQ4bUU9oy386n3RiBANi89hDFDceD4BD6TQsD+Qd3Rchnue0Pz05NMrcOgH359nu/FYPH4LZCr1FOzz1jzXM5W334MHLg8n+20ht5zPWSqsSvFk4bLlhnNmEmR1jag9HD8DPm9PAH8DOKA5Qhdo9HzSftb5zvxsgkNqeVb3BEPtptnrq9qvnKeyASMNi4yQMKQ3rcsVuJcL9CblIg3fuhyB85IpAiskkGRjPfGDc6LjpPCnFQffo6JP1VUVQde0TbVsrwkJPK+ajML9TWFXRwHqNcNrNnJ8/0oezEXiSiOjlJ/eT+Vr3CNJ3UWZlG6snSHLqVLJN37yJ3/8/1BamiBYbNWGo3uS1nlRHFdOZKXhNdVVjsxtoLEYSD6PWSA5IQADHhYU1oefP4qPPv+Cyfxbt2/Hm9/5dqyurzK8dLi/F2RymE3j6elpPOudRau7HJ0OCFwvxf7hYXz/934//sbvfC/+11/+JH79v9+ll3Ww9zwmwz6FJtjDK1YOhjNSSCYP3LyG92Yuf0ezzXDl5vYWQQBfPH7C/AG4+9548x5BEw8evB/b21uxtrERn37yKcNJ9954PZ48fsx28UCyAcZ+bWcndnZ24vD4iM0OAQXHFkQDROR8QGe093w3hue9mE2NGlQ4a7m7GCOsQasZr969G6/cuRN337wXnz16RIH46mu348MPP4yf/vQnOMLRaKA3lY4FDh0PHsIR7MyaZJkp3JD9gOJQt2K1AsE//A3BzN+YT4ZYxHzPzqmke1H+C3MvDSQoNcJ1QqU1uf5QDhLByBOK1ghFxFA8ZBwYqbU8zhW8ONHAMGhJaiseJNyPzOgCoCC0Bag3GCcAsMC8w3tiETJpk9r0sJYWu6w3E8s/PK9lFk2zDAKJdZKmoCQCIcFOtDqwlBX2E7tKhnL4bCo7AJADcwFP0RB17Cd6nM0G2VZASSZkobw4dsLF02btD4VZJTxUqEom+EzWo0kljBf280oYugAyEefnZ5UHhvujNofhqoSKy4tJA7UQftrzUnYl1yDu6c4HmDMrBwoSsD9keNK5F7FwyKOGkq0EZlFrZK/FnpkF6AVBmXVNVLRFKoHXznnC67pHUmQVXXEtFG2dgwGFio+xOXtl8jDoq2TO0L0AfdbR6kaM826GKxCGz08pnAVQMvQ/c1eFYVUbI+BWgdImJUFF4eU1Z/f2C0hBkSEREZBKq5RFVPRSwQIEMQ+rZ6qeIyn05hXI1ymtSiEV3/faeC9Vsj4VcDXfBbNJea/Sgyojc9V8AYTjKJxBJJk3nFdafF4oLQ2qzmXpJvrHyUokThXHTKVlRVYO2hPlXlnivEjIJDj8BoJsQ+gNpxGHvV70BuM4POvFbx8/iQ8+/Sz6MYtLVzbjm/feiHv370WrLdbt89PTeP74WfRnEZ+fvIh9WCItcKuhQZkKQP/67/1+fO+t70ZnMItPP/o4Hrz3Xjx8771oTEcx6qGRIoQOkpsaEwSCD4fh7vISZY2RBSJj/LIEm7Gyvhnb13YYloMw+vLJE/qTV7auxMuvvMwi5Pfe+3Xcvv1qHBwe0Zp56eaN2Li0Hg/ffxCPoJTRQwrtMjpdhg4BjADCbIJaH/LUgSoIeYtZnJ2cqeh1qhKBDhjJ2RW0HePpODY3N+Lt3307dm68RM/u2e5ufPrFZ8yhoX3H0cGLaM5QcAqeQMDNwR6SCgjPmIrJvIAQ8AGFw+SyEJdW9FACPBspCMUiIIXH+UR90GiiUgMaPMi1SLAQ1JEKbDAWLJqMKBlCY04Rz9dCGK+tDtFgOAcwJfMrmHMQoLJsAoCIzNEppMiGQmyHA0oq9+oiiIbWbpcKCwIdXaMX00OBoCa6EmG6BfH5MTSIMgpa78hBgsE9QRfoiZbgBYBXCFSAxEgWcahc3JPjzjwXzgPonNpd5bRsJYv5Xt4V9pfBDWUIzgcXYWQpX10XP8xRZR8uIB/1N5jgV8RfmK3i5zsTlNc0awe+h/CXC5sZHSHUv8t5tqUNzxRTDYWGceJ9f4ceCYEiCg/T48ySGHtBmBeAQpC3dcrA4Scx9V8knqXdQyWv0JvlkIEsEFdoNGouwkphQrGB7spchxnXttUupaV9KxBC2epHZTk0jEZJ5ZTjYBlLgj8qo2TOS/F5qORhBfN3qFxm4wXvKcOEKAshtRfOTDGmSirlvQmySS+FhgIMmxT+3mOW0cpNFz+Zz59XZKXxYKVspWOl5fkUCXl93VLhlUrzgsGfNyzDpfZmLyjZr6FxqkBKf/knf8R0ceUdVYNIpTVVDNhutSZB1tu8huU14A0w1ORFmZEYFQWmEMwIa+Bi2CTwrk6G4zg8PY8vnjyjl3UCCqNmMy5tbcT9774Vr79xN4bDPoVn76wXjz/9kh2Nnw7P49HZaTS6CzHDDRrN2Njaiju378R3Xr8X1zevRRMsCF9+Gb9+9914+sXnsY+W9sMBc2lEFDaaKvaEEo0G6X2gQMDEAHDF1rYYyvd29yhg0RoDLA7TdjeWVlaj3zsnPRKaN4KRgRscPZOA0mo04trONfIIwgvbWF+j0n3vV7+I85MTKqYGE+siucQakK4oJmyNwd0366/huPAAAB5ZSURBVMT5oBEnp+dEEIGEFR7n1pVrsbSyFnsnxzEe9uOVq1txa/tytCfwIkdMvo+YgBfzOZGG+E0ruDpd/MP/b1YN2SsqLpf/gHockdCSLToRkLZ6tQ8MhTcBmRwzCEyjJqFgeGvDsvMRGQ2g0hL0G14VlQUsLcDliTMRfFZesZBuvFQ+C35DicODA/AGJicIiC1QIUhVhNuJxU431tdFjYU5x+sQ1Pgu8odUWPBilxYDxMCICiA/gbo0fMWABinhYHE6kIqA04+GIwE6SLR8se4Rzy9yX80R0H1ulwGjC9RFEMxQjuXhVcRE3hoLahPs4LOHPYfQKQESrXbScoX6W5HZXFRX9OgSnccIo8Pk7lHFNvYTGQRFjsL5rsqborHTiOkYLPL9ClQCgYY5geK3YlFuDPMJlGmXnhn2Ej+DjceW99pjypcpLygFXntZuHdpUCrsqAiOuDWVd1MERw0z/VOGldg5OwEvFqpWpGWERZ4XjDa3/5HR5dxNPXdozCkvjruJa648FguxKVflLVNaMp+m4m+Fv0XibSQg512nkv8qhVOydBSADI4dta6FAuU4C4CHznPtddXKRNEzRjsKiLzlugx0/bMio5GR93eRvEuBnO/UuTTQTsA37QPl9PwenzI9U1/ThosNOCJui96H/k7jv/7xj6rsU+XOV56GGVpqtJ/j3pXXVcQzcVHEc+mqZgO1EWp1yN03pLKBJSgC2kEcD4bRm0Y8eroXH37yaRyALQL1Do1GbO1sxVtv34+Xb71Eih0ItOFoEucHxzGaRjwb9ePz0yMqrdasTVb07e2rcef2N+L61k7MRo042N2Po9292PvyURwf7Mf5yWkMelAuQlTB2+BkI7m+thKvfeMbzG/sHuwzH4B+VmhzD/YI5JfQL4qWa7aJOIHSGAwDbOKnJ6A9Omd4D94M+f6WlinMoKzgKU1A/ts/iw42Cqw1hHi44aVMAMRgTqANRQ8UXiOe7CNfNkpKw0Fc2liPl196NU5Oe/H8+bNYazXj9ZdvxhVY8KN+MuRinmV00AuatajIRACrvICtZh+4Wgm4fUNqBW+arFp0yMVwVO4ZJ/xLeNhceIIeFsNTNcJVyirDM4kSozWFw535CIAxGI6poM0Zzs2CXHhY8lD0OhQQcjwMR7ZRVL1CwwICHWvLNjFgPoeRgBYmDShB5KeasY7WLakwdUCkXIjoawrODIOEHleCBlzga0GP3xgLQ4JFYtxelIEVrr3i/EGRsamenhMsCiyXgALM7sQ4vdhb6mZwEazhtcTrhMVn7Q9RqnjuhYULgAqUIng8tWCU8eDwoQVfKQC5N0kcPFCDydwbJU1VqUzxt4wAGCHKj8A4oId9ocDYe1UNC/VTQKgLBKOvb4UAgxXGiMKjPeUKEyijCK7nCvOM2rWEmafhTECLlY7vPJnSsNU5rud6mmCLMoemv7V+ng+ue+UpFN5I5mw452MbNTJYK2XCgyjjbF5p2SP0vuJ8tss2JHU/LMPXU1tSzpUepphDakBPNa+JlLaCwXcqGH+RM6wAOAnUmUcdaosKdWxFhrW/uHcVnWB0IAuevS/4/WSmLxUpr/HOv/zRTLU4srBNdV8rMEUKXfA2n6y1q2hPLVNEHCgejAWRY6ADQdGEzQD+vUGc9ftxMpjE8+OT+O1nX8TzgxdsxNfHIW7B69mK+2/di2s72/HicD96Q9QVzWI2BHPGJPbGo/iydxazFgoYwa4gobTUXSQLwslJP8b9ETsXj9GTaAgQxoxN9GDMYjKd0wFH4trlzXjppZsMBYBxHdbr4cFBrK+uM/G+nh1/Aane2trktZ4+exZnJyfssIs8D70lFiwncg4FphGxRC8AeZVmgD2AADf0PoJLT8GpuHQHZLvTRowa4zhrRDw5OovPnhzE2XDCvFW0pnH56uXY3rkez5/sRRwfx83NS3F7+3J0x4Po0iWWcpJxldyEs1n0JtMYNtRegCkJWrO1JVNv2mTrgPFQVsw7ZyvHSmGdiqmgzpPoOmLd9+GipdVWUzisoQS7iiot7EXcq9YF7IuV7empOJKlhII2DQJu/jxgC0AVIjw5mcbiEtqmrLBHGgAZuAe9JKAO2exyIZYXlymMAIHHRA2GfXlXi0uCk09nAWMLf6+urlAIAiQD4Yz7wBsXUk8epmsU8ZxQarZenYAvrV98xt4cVygbVzJUxHocNX2k106mgIbCudmEFMquNBhLi9hCrgYU1ULM70kdiM1CBoyEKgS/kHEyJC4oKzPEDNPSbqhoH7vAIaPSar4oZATnt/XMesECCu+5w2vaD8rQlNEcX9vzZSXdXcBZEuIQRhTClQ5nMjyX2UHezxEBhomzcWTlsc/1wKLHBDCN1qfyIpLWST3L5gAM5DXEtbPUnLkpzFGd/6espDCVcYB5MvZAf8tDo3JNhgzJVzFqMCSeXluN5HRboqwrLIqT9V3dT3GFgleQyODMb5sH1Sz7aSCW3ijXdA4g5PWworFykiJXyYZnyfvUytPnHsb8PLTd13E41PvJ+7LxX/7FDysghnSjFJiVkFJbCM/UvbB8w1Lj8/Os8NchRg4KBZeEkE6DigbEtwBdDMYzMl88fXEcnzx5Gs+e78WErSXQP0sMDVtXL8eb9+/F9RtX4/z8JIbwItrtGJ4P4+S8H7ujUTztn8cYVvmsGa1keUd4YzIY8v+hvBqgZoLyoDwfRRPIOHiB7rUFAEFEXL60Hpsbmxw34u3D/jCG/R6h1VA0UEbwzvpnZ7G00qVnhPchtHDUUGuE3I+pm+hFYOrA1r4IiLSKkjHx2IQI11B5QYFmkWML8zxpxGlzGrujfnz0bC+enwxiPIX3OYtGpxEdwLIXFwnU2JxO4u6Na7EJ1Np4GAuunYLF7ISsVEcMQcOStGuusWMxY7bbttLip1NpKHyQFl/S6cAqqpPZVayxUlD8A/VIDlGkdVbtlVR25lrLvLbuExCeAHioUaLh8YYKO5SHcdGjYn4NIT6RzmLvQmEgDLe6phq58pDg2vB+ZfGpiNsMH4SqI1yMEFweXuVMXDOjGcJYBHKo8ysWIBL+bXrFnIYMa1k5+zX8vy1VhjTp+WDOdC9b78ylZHNFH2Tnuvz/1QFPuHUJgCgVyXz4BgXNtGRzjUuP0YrL16boySaQEiDqT1fSupWKxdcslaeU1lch+LU3UStLeGWl0rKSs4GM/4cHjNpK0JDZE3CNFHJmriWrniFRaQpz172+LHjLKFP1nQT7OFcmw9TPcLFNPUN+VLwZlargNFZ8IkqWR4K1VkhTBo72i7xuTJI8Lf+Y96ZERvq9kuTc+w3vVZ5WfhAIytK7tXwvC5wvhPWMKC/Cka7F8ne9dqXSsmKhI5SgLp8nDMXGi//2Z1yzZoOMa55z6LWp1uU//9E/r5NTdMdkGdRKS9qYAyzIGT1QWQ5JHQKMGgAEsMAAMZ8AXq1NhQaOJ71hnA3H0RtHHB6dxsdfPokX6AY7EVkuFBsQOxjw1vZmvHn/jdjZ2abygzcEZoyzozMWHR9OxrE/6EefuY9ptMEkkYn7LjZQrx8AXndwmBFSASsAEs2oDYKwg/WiyptoT6axuQhmBKCRplRazAMJmBsLYDEHsziocVhZrwOL2q4ZqIiQj2G8F1BwEZJwcWAdY27Q370Q3pr8mum68lJngEs34qA5iY+OD+PDZ7vRGyH6vcBkNupMWosd0kCB2OLGYjPu3NiJJQhrMFuAOQCWFUN5yZxQVOOnD1XUhahBnAIUhUDJTrg+0BRICVmuQlFGFFIJZZvt5Jvnxk3UH/a8DxCtabBnsNeQrHrIgXZTRb+YBxRvwhonRVXmuyBQ/U8CZxirq8glLjPfhNeQV2QINnMa8I4QFnReS6g4dRqGQCM7RHozGA9r9ZIayIcM40G4DddcWl6uvBCtlwQOvluyrdMg5XmoQ2PqqyThxbBLwVgO27vZBlOG2oPw+UZI/qNDteDAA0QM0L5mGfS8NY0RxlEiuqzQrDyxu+cPvC16CxzsK/xNj3QBYTuHcyQDkLNR4bHGjzA/acayK0Il/IoaM1/PzwOvReOoQ0UyUpTH8nvaFxgDlqZmU5FHWCsn5Shh2EQgZGdAggUenoXGQxpIVp7qFyhIu5V4KVCrEGyWEsD4sqKEkrHSKuVjqezKubaBYgMA9xuilx7DiAopyrCzt6VnTN+H4VQLaUSGyjF7H9kL8+fwupW190WttOUxqhzCKk8KvPKs7QHPocL5vJnhLsN7eNXzWCobhR6TNi/lir/n/WelRZ81SRLwXrkuqXm+socb/+lH/6x6hLILZqW0Mt9ShQHzeTXBUmQMOFQca0LHAPDAhULxMFqMjCdx3AMJ7jhenJ7Hk+cH8eXePugsaFXjcwgjyqibxJUrl+Obd1+La1e3CLHHvQajcZwencY5ld8ojod9UgWBinZ1Mo2NZpttIkBi2p2MYwEeFupnwGSebd6JskkWZgYjkiUDOSsIPSO+yDbBE6UGkjw4dNPRcRe1GLLqSQ3DQ6bYeG11IN7cjkkzYpgtX4yolLBOSyJDNJrWVgwbrXg2HcV7e8/j86OTGE070ZhKyAMRhu6y/f5ZoKz43tWNuL6xGo0R+jdBcaXyoEJItoy0btWeXRsEH5NVKpZ70nRxc4nNgGuZhkplORV8a3Uoh1uv6pNFqzFDSzyQVUJY9SXkuGPoQB11KaRaQJoJgQaQCZTDCqireC3A17XPUAOFQlyiy1rKYRHMwF5TTYXsYL1m6BNGEDoWC5ChGiYoAnphKyvVHiWaEkZKUuDgAur8CyGpcBg8OtRx1WfCjApp4BXABR9KeWm1ZW7B68NqwT6eDgmnx3y4rgvGU7/Xp3KjB5QGCMEQU9WHsUasqJ3RXIr2x8IThlalhCoPV3kFGl9Q8snFJ4SsXrswxsz3WAGZNQY5WQAraNggFJcUSiyPqGjJihAxC3CliCVYswbwK32ToBhhfKAfWF3cXMmfwnDGkjUIFKtDcBbSfC1jbw7HUskht1uwxXsOVfguwW76NlDHyevFfLUIgrGyL5XV/P09htLDLr1EAYouRikq5ZnEBaXSgqfle1hh2VsXxdVFD7Y0uvw9G1Yed600zTB/ka/QucWKno9OYO3f2KCt9lrB+1jtn6zHKxWdz5B/k+IujTrPka9delo+V3y2Uml5A/uAVdZRWmMUyFZa8r+qHlxYbCDWkLOwuw5FdIJWHq1unPRHcXQ+iKcHR/H04EUcnfSjh82TLdKxGBAscKHp7XQ7cfnypVhfW6XSEjN6mywI4+GENTwoHuw0ZnF9eSWuTKZxZ30z1uCF4NCwQBadTwBPBVIv8y6wVMmGzN6qPEiIPQOxKL9Kh8mxZpFYutpMCDYorarGIhW3vRXX6lWLmfklKYNE8XBVkqYkQ7EiJm1FP9rx27Oj+PXubjzro1i0Fe1QESqaNCJU2j8/ju2lhXjr+lasA6kASDYUQVb7N6FYFcquhENlBTLZbvYKbBjByaW0lHugVZvt4J0XZ7iR/3hEqnyIDjqgywX7ADkO1Uqe3ics40WBATwOoDNd8MuQ1hhWlminwDTv7rOYJyH/xEQAo4G5qKT30qGc0Qshczw8H9QAZuNE72F8nzyO8BbYk0zM0s5P+XBb4OJ3HcIDek2sFVYWpvaxULMws1C2ATN/EMvWJBRqTcDf0o5NE5iKKmHzFeIvhYLze/YuLMQcOiqFAgLUbmnBDtMMq4r1vbRq+Vxoz5PeDfNBVg55XwseK2J49mW4yX/7fczfBavZhcWZu3EYzQYQC7jHYyKMz85VJL0IHssci9fCY8f3UGcHpVU+s30IKy0bivL+xeGJ75I4Ghyc6LqQtWxW/Bw7co9QWlXeVVyZ88bIfNi19CisTByi9t6XR1x6mDUTij0tKkmDmZIqz/f2nCnqURPklsrL6zsfJvQ1rdi8fz1vHqPX8etCkr5PqScq+VKiB4v6Kyud0vigGJzztMpzaE/LY6vu+xc//KczIcGq5eYfFzSiqfmLb9vVJtCiInSERa3Wzr1eP077PXpErMc6G8T+8Vk83T+M43O0TWjEGICFTpsbR22+M8QGRBeESnoJ6HMEZdhE+A71OPAQGm1Cw5eajbi5thovzZrx5uaVWAecPXMECP0x1jyTMGY9EBsTJmsAnpNdk2cxzRgziXAt7JEQRoEhrNKsphcNTFp22Mfk2MPnsgCwUurqOUM8IJFhQgWRFT1j1zYByKoAdNo04nQS8cGLw/j46DBe0NNrxMriamxsXqbS+vzzT6I56cfdne24vbJEj6vJUGPm0+gBdjhmETPRH7aJIchvxeuV3h6RXcEQZGWFU2kJhYeLU1hkOA9WGGqAsEZicFdYVawNAoGYkw0HCwlzNKHkocu6MAgNfIfhwVY71tYuiYliNlGbliX1lYKXA+8IPzBo4JHA66qVH0wUwZ3Vhl51ZPiBFwl6LKzXIkKOKYBQnAsgAaDbhkfjM3pGJdkthMvwUSnU/HmyXOAMEKknjxHtbmzB140MFV6r8iPZXReeOpn5U0DhGoDl28NFWArXsvCwErOwtCL1GHxuOe60WSphlrmg8jO1F9Ks2tA4xMQk+Vx3XXs/QL5aaNGLzZohnw2Mr1QGpeDxeKC4qHySDQTF9uDpjCaePyr4vJ+9nH9cA8i5slEjnys9PwrEAlI9H57y2EtPxGOhAYIIU3J6VuNlmxrlomzgeR/YC7lo8GeNK1ITBYQcC8PcsCRtBdyplmsupzVDLj5Df+Vz6AzU6Rw9swxDGIBl6NjKycXRXg+T9JbrM++p1YrkIqLTeuLr1pZ5yVRauHepjPw9jFMB0kQKFl40Xiojf6W31vjxD/5JYpbrHivlRTkxTsrl6KagUsmwAqxaeFR2qyGxznp9IgTP2cRxxEaOTw5exNODYwIwkMOC0mohjt9ps88QalYMRcfD0oqgZZ0MAZlHwBPCml6C0mo2Y6XTiqvLi3G72Y431zfi0mRIGCW6GEOT0H9KuC1h12jNPoUlruuznxf+m0XGELgKSMkTYngKFloqJVhrTH668DqbjKK2maohkXWKLIIAV6gfb0gsBEOLRDeJuJZWSBMglGns9cfx/v5BPO4Poo/6FtSsrW/Et964F8fnp/Hw/V/HZrcZ37x2OXYAvZ6gh5JyQyqYRo4IoATdkcS1RA3WiEGFCPMTKSzJ0l1BqaVEcWgZOmNCWsWWGLe9INZeZR0Ya4wQYmorro7vIE9DH4JIPVn4UB5i32gzxo/X4CWtrChHBSZ7FIpCGVCpIbfIxLpokFTwrbATcitQaFAU8HxgV+C+UFYESlBJCFgB4AtDQ2B9AIdcu8UQtg+2vB7VXnFX+ABRYTdYs2XBjOtZeDHsmtalQ2g4oLi3iW1hjBFUkavCuiVzHKqCO3MLIszFmitMl5RSRT7Hz28hZECIw3pW5jzkRfdbClPnF5KNwzmwSrFWaFDtXbKeFNyDFDL52jTXDtdVvmZYdBpWuMrWNRVM1X5D3greQx7SNZvgSqT3ymgO5kfKzD/lc+lZFOXBwSwVhcPTVCYpOzgOh78TmWnBrLGoxooF7W4LQpRUDQagwQUUXuZrlJeqUYdAqs73hcX74DEUSEPhWxqMMEIyrFd+yXsWorwMD0IBIaWh5pIChNUeiwrIhQLVuSLMILsz4PNiWXEOXThC57XcWKdWYnUuzdEDz30J+iiVp/e/f+sZJW/KHmrWK/4uz0kJQLEaz8EZvVwqLN7jxz/4xxfqtKoBZk5DmcGC9T1rsXiAIdRzkfE3SE3ByYamjb3xlP+O+iPSM335fD8GCFdgmAwTqeCY4YpWsHU6Dg9qaBQmzLYK+SCwijMpI6LVaAdSrYvtVtxcW4mb42m8fXkr1kYoHJ5UaD9y2fHwZt8rsrMj/DUmZIKJcysbekBFLibbWUOoEN1I9ga8rxwNhDhY6LE/WDqbwAFuuAJSamHBqcxQowWvewBhYY5Gk/jitBcP9g5jbzyNaWchVrod0jy9+d234oOPP4pHHz2MVzZX4tb6csD/YKASeSELHBpfgg2nm5mABoU3nOuqLL0y72JPBO01ACNPBgJufCqkNl9jSA3sC2lNr4ApHchOMJSw95Sg42zD0UG+aZHKD8YIFEW33SI3ItYYljXGjho4eiLwtjMRbm9CIAEBKxx6Lg+AE+8oecBBEM9cLTQxXrzWOz9n92BByQEykFB2+KbJPJEErq10rWmT9VtU0Clwq3Bc7n96AQnttrC2EvPhLwWlrU/yEOY/tedQjZfOoTzoi15bcmfmGB0ywufL0BWVOix81q7JYPB8Yg393IhyUPHi3g4dKnaVhdeiY3K4qbK+UMieXlj5u5q3PLe11a4XbBdVoBMS1ALmL2+CKLe0v/FZjNl7uxwDPQbSLF2E6Nsbo4JFbjKT+xwHTnzFhHMR/ef8k5U/a9bY0aamZHInYwv4Mowq5hdEVuoyDq8JGWwSZo/u3WC+wdg1NzIe/YwMRzJMX+lrfsZGigV4vf9qj1bPWPQ5w6VslPL3xRo/KtMCpegzVSqh8rX/G6nE14cYs4N7GkqVvCkdoK9xiEoFRbmZOXBTbDH69uMf/mEFebcLJzc7q7gtad1mhP2Q0qrKrsP4HkAUEECDIXJNs+iPZ3E4GMbu0Vk82n3BEGEAtdfuUNjrAE0pHJFzAnks4MawiPEbAg3XzLIeQcNh6SM/gsQ4lNY0YqnVjGtL3bg1iXh740qsk8l9nMW42P6K65sKiDyKcMKSALUioEx0HIV6CdeGYmPPLDXzg1CGzaywYOa66m4hufkUbmPzxIaKl9nbyv18ZPZVYTqf5qf9Qfzm4EV8cTIKNJ1HDdrqYjfWVldibeNS7B+8iGn/NL61fSleXl2KRdSSsAml83BZTJXeAq/LM6AQn/NztI7zVChckPVGFFxqX0JkZIYtEa5DTorCrwNPBki79FjR/mQBSgFdjJErk5fE8B/qeZpNkh1jSmkdjsa0/MA+wchpJuYpVDOEWykhsNiDtNRQcgB8RkrQS0kIiAElB8CFLVBvfIwbf0PZwbs6Pj6mAMD3B33kteR1mZFeeSgZOLw+GOQz3I3z4JCdhWcZ8sB7ho2TN7Fg0y8PYiUUU6nyWmSVh9LR/Nsad14VywhPDfnXMTzeFKSeh9LruiBkiOQVTN9K0qEvvI65hMIoQ0/l5xyKtCHLayeisV0Q4JaCvfJQC9QYO2wn+AcMDl7fr5sLjrWN8K9C+CUKrlK6VG7Y2C4srwETXLf0Dq1AadFTaGscVqRl6BN/QwbZ6MF3YVDaoGH0IBWAv+czToXf1Rg4V0XhNPr/OSyNa6Ez92DUr4qWxTwjpURlkXVa9oRYUpNhVO837w+uR6gFkQ0l1q2ZCqtZMx3p+nPhvYwulh6jPbhaZdYKlaH/GnpYGTOl0vL6V8rSSqtoeVLuUUcDYMx7Xcp7E6Qxlw9t/Mcf/GHF80vKkSLWWn2Z3HNSTCN0KcYBwqbKTAmQTujIOxyO47w3YSErQoO7Zz3WYr0468fC0hJ7YWmBRJMPAYdN6op9EM1C0HtzokEi8xTsWaNGexBEIJlf6S7GdDCM7mwc1xa78VqjFW8sr8c6XuugefqEyoaTlxFOCQgoHuS14IDheWX9ccPRUpESgIuu/Ba8rKSMcdvnBlp6JHpS9nDlbisQwe2XHiqoy6EIhTh0H6sG8ioQXLQGG2yA+dnpWbz7fDeOJ60Yt6AEmrGy2I0ldNMFmm04iCtL7bh/czs2O9NojnRocUhpZmRIiUoo4dhAQBHR1URzOXTkRa4newAh94dkc8JvEQ9HGA+CE4wAOAArq8uxfmktRsNJnLMuLYhiRCgP80TARQNZxhm9MNb/RMQyUHtkpmhSMTiMBhAFNhxDT8k2gfo1jB33BUCD6wE2diL/PJsN5j7hzaFY2BYzw8XsPt2tBPpFIT1VjolFjFLy2EMKaQ1iod1Vn6UCeYe9YD4+WstJRQTFgfsreCy0JSxjzLXC20kYizwd57X2eBWuaqlAOQu8KewYdVA+TcXFEpQVHVAS+Fo54wyWgoNdzzL0doFlA0ppCEUrDkWAPTB252Aq7w9mXYatmE8siG6pLNmJVuLRgpXsDwnrL4WcCq21XqXHpbKKGRGReFYgRNn6BQXnWT9FwAj3RZu8mxbCbuxYAkgoD7JEgvOZNGBViLryVPMcJrqT+7wEOORg4eXZ28V4qjAvIikgJcj95VCmnrDuUow8q/YkDPqSYkz0ZO787fpIPJ/TKVhzNhTlWUl0L2Qtw84pv0wrlaCmUsko2lHPl9hbstA4IfXs2F6gNCulkXLxYnPJ9C6tBypIvOVioVKotfNe+XKFL5TtV2Mks08ZxbG9rUIBivRAcktOU577TNd432Kv/x8LiRZ1hl/i/w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349697"/>
            <a:ext cx="40862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158036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USB</a:t>
            </a:r>
            <a:r>
              <a:rPr lang="zh-TW" altLang="en-US" dirty="0" smtClean="0"/>
              <a:t>轉</a:t>
            </a:r>
            <a:r>
              <a:rPr lang="en-US" altLang="zh-TW" dirty="0" smtClean="0"/>
              <a:t>TTL</a:t>
            </a:r>
            <a:r>
              <a:rPr lang="zh-TW" altLang="en-US" dirty="0" smtClean="0"/>
              <a:t>轉換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CH340</a:t>
            </a:r>
            <a:r>
              <a:rPr lang="zh-TW" altLang="en-US" dirty="0" smtClean="0"/>
              <a:t>可以以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較高的速度燒錄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(2000000)</a:t>
            </a:r>
          </a:p>
          <a:p>
            <a:r>
              <a:rPr lang="zh-TW" altLang="en-US" dirty="0" smtClean="0"/>
              <a:t>其他</a:t>
            </a:r>
            <a:r>
              <a:rPr lang="en-US" altLang="zh-TW" dirty="0" err="1" smtClean="0"/>
              <a:t>usb</a:t>
            </a:r>
            <a:r>
              <a:rPr lang="en-US" altLang="zh-TW" dirty="0" smtClean="0"/>
              <a:t> chip</a:t>
            </a:r>
            <a:r>
              <a:rPr lang="zh-TW" altLang="en-US" dirty="0" smtClean="0"/>
              <a:t>速度較慢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建議使用</a:t>
            </a:r>
            <a:r>
              <a:rPr lang="en-US" altLang="zh-TW" dirty="0" smtClean="0"/>
              <a:t>921600</a:t>
            </a:r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1098" y="1628800"/>
            <a:ext cx="4248472" cy="4983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725339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開發環境的選擇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1857364"/>
            <a:ext cx="7429552" cy="44895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盡量使用安裝版</a:t>
            </a:r>
            <a:endParaRPr lang="en-US" altLang="zh-TW" dirty="0"/>
          </a:p>
          <a:p>
            <a:r>
              <a:rPr lang="zh-TW" altLang="en-US" dirty="0" smtClean="0"/>
              <a:t>使用</a:t>
            </a:r>
            <a:r>
              <a:rPr lang="en-US" altLang="zh-TW" dirty="0" smtClean="0"/>
              <a:t>1.8.19</a:t>
            </a:r>
            <a:r>
              <a:rPr lang="zh-TW" altLang="en-US" dirty="0" smtClean="0"/>
              <a:t>以上版本</a:t>
            </a:r>
            <a:r>
              <a:rPr lang="en-US" altLang="zh-TW" dirty="0" smtClean="0"/>
              <a:t>(</a:t>
            </a:r>
            <a:r>
              <a:rPr lang="zh-TW" altLang="en-US" dirty="0"/>
              <a:t>講師</a:t>
            </a:r>
            <a:r>
              <a:rPr lang="zh-TW" altLang="en-US" dirty="0" smtClean="0"/>
              <a:t>使用</a:t>
            </a:r>
            <a:r>
              <a:rPr lang="en-US" altLang="zh-TW" dirty="0" smtClean="0"/>
              <a:t>1.8.19)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801" y="2780928"/>
            <a:ext cx="8058464" cy="400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sz="2000" dirty="0" smtClean="0"/>
              <a:t>開啟</a:t>
            </a:r>
            <a:r>
              <a:rPr lang="en-US" altLang="zh-TW" sz="2000" dirty="0" err="1" smtClean="0"/>
              <a:t>Arduino</a:t>
            </a:r>
            <a:r>
              <a:rPr lang="en-US" altLang="zh-TW" sz="2000" dirty="0" smtClean="0"/>
              <a:t> </a:t>
            </a:r>
            <a:r>
              <a:rPr lang="en-US" altLang="zh-TW" sz="2000" dirty="0" err="1" smtClean="0"/>
              <a:t>IDE，打開「檔案</a:t>
            </a:r>
            <a:r>
              <a:rPr lang="en-US" altLang="zh-TW" sz="2000" dirty="0" smtClean="0"/>
              <a:t>」/</a:t>
            </a:r>
            <a:r>
              <a:rPr lang="zh-TW" altLang="en-US" sz="2000" dirty="0" smtClean="0"/>
              <a:t> </a:t>
            </a:r>
            <a:r>
              <a:rPr lang="en-US" altLang="zh-TW" sz="2000" dirty="0" smtClean="0"/>
              <a:t>「</a:t>
            </a:r>
            <a:r>
              <a:rPr lang="en-US" altLang="zh-TW" sz="2000" dirty="0" err="1" smtClean="0"/>
              <a:t>偏好設定</a:t>
            </a:r>
            <a:r>
              <a:rPr lang="en-US" altLang="zh-TW" sz="2000" dirty="0" smtClean="0"/>
              <a:t>」</a:t>
            </a:r>
          </a:p>
          <a:p>
            <a:r>
              <a:rPr lang="zh-TW" altLang="en-US" sz="2000" dirty="0" smtClean="0"/>
              <a:t>在「開發板管理員網址」填入網址：</a:t>
            </a:r>
            <a:r>
              <a:rPr lang="en-US" altLang="zh-TW" sz="2000" dirty="0" smtClean="0"/>
              <a:t>https://github.com/ideashatch/HUB-8735/raw/main/amebapro2_arduino/Arduino_package/ideasHatch.json</a:t>
            </a:r>
          </a:p>
          <a:p>
            <a:endParaRPr lang="zh-TW" alt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29388" y="3031822"/>
            <a:ext cx="2214578" cy="3826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594" y="3134222"/>
            <a:ext cx="6064042" cy="3723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千萬不要去參考官方</a:t>
            </a:r>
            <a:r>
              <a:rPr lang="en-US" altLang="zh-TW" dirty="0" err="1" smtClean="0"/>
              <a:t>github上附的說明文件中提供的網址</a:t>
            </a:r>
            <a:endParaRPr lang="en-US" altLang="zh-TW" dirty="0" smtClean="0"/>
          </a:p>
          <a:p>
            <a:r>
              <a:rPr lang="zh-TW" altLang="en-US" dirty="0" smtClean="0"/>
              <a:t>這二個檔案分別提供不同的網址，但請不要使用，官方已不保證能動</a:t>
            </a:r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3240" y="3819525"/>
            <a:ext cx="483870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選擇「工具」</a:t>
            </a:r>
            <a:r>
              <a:rPr lang="en-US" altLang="zh-TW" dirty="0" smtClean="0"/>
              <a:t>/「</a:t>
            </a:r>
            <a:r>
              <a:rPr lang="en-US" altLang="zh-TW" dirty="0" err="1" smtClean="0"/>
              <a:t>開發板管理員</a:t>
            </a:r>
            <a:r>
              <a:rPr lang="en-US" altLang="zh-TW" dirty="0" smtClean="0"/>
              <a:t>」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0" y="2357430"/>
            <a:ext cx="8543126" cy="3857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填入</a:t>
            </a:r>
            <a:r>
              <a:rPr lang="en-US" altLang="zh-TW" dirty="0" smtClean="0"/>
              <a:t>8735，如下圖畫面，選擇最新版本(講師目前使用的是4.0.4-build20230601，這個版本處理了不少問題!)</a:t>
            </a:r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7158" y="3071810"/>
            <a:ext cx="8726502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it-IT" altLang="zh-TW" dirty="0" smtClean="0"/>
              <a:t>HUB 8735 SMART AI CAM</a:t>
            </a:r>
            <a:endParaRPr lang="en-US" altLang="zh-TW" dirty="0" smtClean="0"/>
          </a:p>
          <a:p>
            <a:r>
              <a:rPr lang="zh-TW" altLang="en-US" dirty="0" smtClean="0"/>
              <a:t>由振邦科技與資策會共同攜手合作 </a:t>
            </a:r>
            <a:r>
              <a:rPr lang="en-US" altLang="zh-TW" dirty="0" smtClean="0"/>
              <a:t>HUB 8735 AIOT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en-US" altLang="zh-TW" dirty="0" smtClean="0"/>
              <a:t>AI</a:t>
            </a:r>
            <a:r>
              <a:rPr lang="zh-TW" altLang="en-US" dirty="0" smtClean="0"/>
              <a:t>邊緣運算、雲端數據分析、嵌入式平台感測各專業領堿完成整合</a:t>
            </a:r>
            <a:endParaRPr lang="en-US" altLang="zh-TW" dirty="0" smtClean="0"/>
          </a:p>
          <a:p>
            <a:r>
              <a:rPr lang="zh-TW" altLang="en-US" dirty="0" smtClean="0"/>
              <a:t>使國產晶片優化為更容易讓市場應用的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模組</a:t>
            </a:r>
            <a:endParaRPr lang="zh-TW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安裝好開發板套件後，再選擇我們今天要使用的</a:t>
            </a:r>
            <a:r>
              <a:rPr lang="en-US" altLang="zh-TW" dirty="0" smtClean="0"/>
              <a:t>HUB8735這塊版子</a:t>
            </a:r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3357562"/>
            <a:ext cx="8685213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設定參數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用預設值</a:t>
            </a:r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03335" y="1500174"/>
            <a:ext cx="6240666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Arduino</a:t>
            </a:r>
            <a:r>
              <a:rPr lang="zh-TW" altLang="en-US" dirty="0" smtClean="0"/>
              <a:t>安裝說明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選擇後，等一些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時間後，範例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就會被引入</a:t>
            </a:r>
            <a:endParaRPr lang="en-US" altLang="zh-TW" dirty="0" smtClean="0"/>
          </a:p>
          <a:p>
            <a:r>
              <a:rPr lang="zh-TW" altLang="en-US" dirty="0" smtClean="0"/>
              <a:t>這時可以看到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如右圖中，已經有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不少可以直接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套用的demo了</a:t>
            </a:r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0" y="106363"/>
            <a:ext cx="5238750" cy="675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3262542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進行第一個程式燒錄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先短路</a:t>
            </a:r>
            <a:r>
              <a:rPr lang="en-US" altLang="zh-TW" dirty="0" smtClean="0"/>
              <a:t>15,16腳位，上電進入燒錄模式，如下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2285992"/>
            <a:ext cx="7715304" cy="411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41857" y="2714620"/>
            <a:ext cx="3502143" cy="414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86050" y="6215082"/>
            <a:ext cx="3646897" cy="642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選擇範例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49556" y="1206011"/>
            <a:ext cx="6194444" cy="5651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pass</a:t>
            </a:r>
          </a:p>
          <a:p>
            <a:r>
              <a:rPr lang="zh-TW" altLang="en-US" dirty="0" smtClean="0"/>
              <a:t>點「上傳」鈕</a:t>
            </a:r>
            <a:endParaRPr lang="en-US" altLang="zh-TW" dirty="0" smtClean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00497" y="1511322"/>
            <a:ext cx="5143504" cy="5346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等一段時間後，如果出現以下畫面，就代表燒錄成功了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214686"/>
            <a:ext cx="8943994" cy="1928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這時可以移除</a:t>
            </a:r>
            <a:r>
              <a:rPr lang="en-US" altLang="zh-TW" dirty="0" smtClean="0"/>
              <a:t>15，16二個pin的短路，再按下reset鈕</a:t>
            </a:r>
            <a:endParaRPr lang="zh-TW" altLang="en-US" dirty="0"/>
          </a:p>
        </p:txBody>
      </p:sp>
      <p:sp>
        <p:nvSpPr>
          <p:cNvPr id="13314" name="AutoShape 2" descr="data:image/png;base64,iVBORw0KGgoAAAANSUhEUgAAAwAAAAJmCAYAAADrW+d9AAAAAXNSR0IArs4c6QAAIABJREFUeF7svX98FNW9//9arUKrFW0/xLaQRBToqtAfn5YPZoFVrLSXSK+UDUj80dhbLmvKLZI0FdoLfukHWuE2zWJaGkP1XnJVIpDlgy0mtSKUBRLz4fa2FZCVoJJf1iaftmpri1rd7+OcmdmdmZ2Znd1sNgm85o/SZM6c8z7Pcya+X+e832c8sVgsBl4kQAIkQAIkQAIkQAIkQALnBAEPBcA5Mc7sJAmQAAmQAAmQAAmQAAlIAhQAnAgkQAIkQAIkQAIkQAIkcA4RSCkADr7aZ8Ax6yN55xAedpUESIAESIAESIAESIAEzi4ClgLg9bffxubno3jwxEm88fbbhh5fcuGFuPvqyVh2jRdjLrzw7KLB3pAACZAACZAACZAACZDAWU4gSQAI5/+LLU/jpT//Ged7PJbdfzcWw5Uf/CB+NncORcBZPkHYPRIgARIgARIgARIggbOLgEEACOf/H5ufwit//Rs8Ns6/1n1xeNDHPvB+/LT4C4MnAk49gBllQMPhezBxyLm3IOjZjfmxesx1ZcspPDDj+5h82G15V5UqhYYVlzTsZlESIAESIAESIAESIIEhJ2AQAN898iv8+wsduOD8810Z9s677+KfPj4J/zrtM5blg54ZuKbjMO4xe+/CgZ30PFZ3XIP1k3ZgkVWZwXB0Zbsr0Bq31odNdm0n9Sj7AqAl6EExmhGrdycp4ia5FQCyvw58XY2yQ6GWIIKoh735glkxtsgqXLC2qs8wZkvR7FqADbRzfJ4ESIAESIAESIAEzk4CBgFw5X88iveNuhAizn/BlVfgkgsuwPN/eg17e3pl7xdcOQHjL/oA3njnHex66bTMD/j7W2/jpa/cYUnn1AMzUIYGHDYpALvfJ1Xi1tF1MzYtQXiKj5kcfsVBRXPMwYnVKs+yAJB92wG0TsHqdJ3abHJxw86ijBQvW4CltuzEDsgkPL9aZSv4r78GHTa7Odb1CebrEyIyRR0ZdoWPkQAJkAAJkAAJkMA5RSAuACI9vVj486dx0fvfjyeLv4DuN9+Uzv/nx4/DiT+9JqFcfdml+EVPL6657FLkX3QRbm5+Cn89cwY7vnAT/OPHJYPTVvoNDq7JqXPCnTVH16FNSxutjMquANBE0OrnJ2H9NR1JIslxFmaNS2ZzXTjrwmZh++75duLJzMuen219wuHfPV+3QyJEhYwJS95VyqwrfIoESIAESIAESIAEzjkCCQHQ3YOFT++DP388Kj8xBZVt7dLJF0Jgx5wbJZhFT+/DQ9fPwpIDB1FTNB01zx1DpLsHO+fcKJ+zdJuDHqOTaHDqrJxELWRErc23SbdqrA8pAXyb9I6z8R6gCxdxXDnWO5WqPc1AsVjeFoEr8TY0W+djt35VWpaycm6dcgB0gqTDtDKuOverF+1A8YopasiLuW/SMIVLkhiw6I8UYE590/qgZ5863EY47vYCANAce7kDlOTMJ8+WpPosnknV5jn3BrPDJEACJEACJEACJJAmgYQA6OrGAiEACvJR9YkpqH7uGIouz8PPu3ux9fqZstq7DhyS//+etvZ4mUhXN3YJAVCQb920yYkzOnB6xzk5HEeGhRzTBIDZyTY7uqZQHhnyI6J76jE3hfOZsEl1tJeqcfmGGPpE+5PMoU0tQcw4+U3TKr6DADAIElO/1dCgKYsaUC9Dp1JwSUsAFGOLbd8c+NlMqtTOuBIGtEIkXRiEnN1UMQkKcw6Dmg8wxVXIVppvAouTAAmQAAmQAAmQwDlCIC4ADnR24R+bf4ELLr4Y+2/+AnrefBPH/vga5uaPw1E1BGjqZZeipbsXUz50KcZfdBFmP/kU3n7jDfxs3j/g+sICOzcxEccNNfk3HhKkc+qtnHS9cysdemVVXn/JFfrJ3zeFiogSOoFgXmU31GC3Ym6qY6JZrGgnAtmFpdgLAMPKuHDx9cnA5pCkVFzSEgD6U4xMfAyhNua+u3TYDcVMYVcuQq0sBYV+3H2bsGnKDuCbDAE6R/4+sZskQAIkQAIkQAKDQMCQBPyRH9bhrTGXymM9S6+aIP/t+subaHzxJdl06VVXouDiiyCOC2188WX576jXX8OrXy93NE2Ld29AmSkpOE0BkOSkqs1arvCbHXtdMqneWoNjmmqXIeFAxxOZLcWH5kBbHAOadBKRZox6So4QSfqjT9MWAHrH2060WAikbAuADMJ3Uu8opJuHMQhvDKskARIgARIgARIggRFOwCAA/ve+X+L7L57GeaNGuerWe2+9hW9edQXuu/EG5/Jylfp5TMExXGNI4HQKAVLDR6APATKGqbQEg0C9Ft9uEcKiP3XG6hSgpJAS9wJAO4t/ke2KtPUOgBAOk55fbTr6U+nrjkUdOHzzk6ZvH5hDgKy4mE7KiZ925FIAyN2NFPwsRtjRYU9a8TftCKRbn7pTknbCtKuZzEIkQAIkQAIkQAIkcO4QMAiA186cwZz/fAzRC0bBk+JbALF334X3nbfw9Jdvx6WjR6cgZnZateImh9uwOu7DpuZF2LFe9yEw0+q5YxKwVcx5yu8ApCEAtNCdeI6CGYGVAHBwgrWcBfFtBPPHz1JwkaJCBtoDWLoJm47tUE/KcSsAxIOmRONMYvbNIssUthU/MtTySFYlFMqYVKzLITAkZJ87Lyh7SgIkQAIkQAIkQALZJmAQAKLy1/52Bjc1PIITnvNx3vvfb9nee3/7G66OvYu9ZXfi0vencv6zbfLwqc85ZGUQvwQ8fBDQEhIgARIgARIgARIggRFGIEkAKCLgb3ggchA/+s1R/Pn883HeBz4guxV7621c/PZb+JdPTcU9/lm41EYgjDAGmZmb8ix+CoDMwPIpEiABEiABEiABEiCBwSRgKQD0Df7y1ClD+zdMFEdTnsuXFpaiJu3a4qAAOJdnCftOAiRAAiRAAiRAAsOVQEoBMFwNp10kQAIkQAIkQAIkQAIkQALpE6AASJ8ZnyABEiABEiABEiABEiCBEUuAAmDEDh0NJwESIAESIAESIAESIIH0CVAApM+MT5AACZAACZAACZAACZDAiCVAATBih46GkwAJkAAJkAAJkAAJkED6BCgA0mfGJ0iABEiABEiABEiABEhgxBKgABixQ0fDSYAESIAESIAESIAESCB9AhQA6TPjEyRAAiRAAiRAAiRAAiQwYgnYCoCOUBB75tWjYlIHQr7JiK6JoSoawqmKCiDowe75MdTPtel3SxC+aBVaKyYNDExHCME981BfMQkdIR8mV7aZ6itCzclWxJvRlQdaEPQUY4vuiaKak5nZ1BJEEPWJ/hraMXdRaRfNCT7C9mpvq4mX2b6lqKk5isqkPi5Fc6wedqgHBlg8nczJWGdm7beY50hHCKFTFaiYGIKv2ovW+ORR5le820U1ONk6D3v0vxMGyd9XYIAzauC4WAMJkAAJkAAJkAAJjHACKQXAvD1WjrfodcIxFM5esd7TtoKSgQPXEgphYoXi9CUEiVXlyU7s0uZmYDdQrzmajk67RZ0dIfgmV8IgOYpqUDO1EpWmvi6Vzr7OkV3ajNj83fDYQFHKq21qjvFcfR9bEAzqbE9jkqU/Fs5tdYQU0edagJi5yXH3otoXRZXmwBsEYgdCwT2YVy/GWfv/87An/jvReX2ZNGCwKAmQAAmQAAmQAAmQQBIBCwGgd6bFqjQAuRNgfFbvGLYo3qp0Eq1XuzNw4OKr7oqDWuVdl7wDYBYV6e4YuJ0Q6ewAmMumaEPP0XKXIwPhZGgypT2DswMQt0EKgijWmHYxEvOEAsDtNGQ5EiABEiABEiABEsgGAdsdgJagD9GqVszbE8QeAJWGZW8hDLzwypVhUwiHrVXphJLonVIlzEfaYRAiRlFhXPkWbVUhql9FTukIu9tZMJbShyCZHOmlzThpIVqMYUgdCIVOoaJCWV9P7HJkvgOQ1IuU/c7yDoBpPsj+equTd0PELoncBmEIUDZeZNZBAiRAAiRAAiRAAm4JWAsALYxDW302OZH6Ff9EQy0I6sM8pGNXDW/rAOLXDeExFqFIutVxaVOVF7v3zMP8aDVQnyUB4BCKYxWWpN8BSbpvDkPShcsIR7kBZal3OdyOrFbOjQAw5UoYm0hHuNkYl2SDXnRwByDdIWV5EiABEiABEiABEhgIAUsBIFb/d2MqvPO9iK7biS1t5uRbi6TMlha0TIxinSlu3hDvnpalqqBYE0VZtAoNqDbtABgrs9wBMCWSpm9LqvAYUxIyWhDyrUNl21Q0n/QmsVAs1uVOhATnBtTP2yOTnavifTzHdgCYA5DWm8HCJEACJEACJEACJDAQAskCQF2l1pxRkQSsnWCTiFc3rdqaT3FpAKrV03vijnk85MONucYQoKKlC7EQUUSxBVsMCbj6ROSh3wGQYVPeqYh658O7ezei3ip5gpH+ijOUnAEv5qEiLgAsdgB0gsENuaQyw2EHQBil7X54q40nKhkSfHVJwDwFKKPh5kMkQAIkQAIkQAIkkIpAylOAKk4FrU+zcUpOTffEnVRWisMqg0FxqA/mzxeH+8j/QZU3Gj+hZuh3ANRV+/m7FQd3onKE6fzo5MQJSTIvIGGzOIIzFJoYFwBmsSCwWIdbuQCmFXEjABzDnNI8BcgU0x/fddHsgOlIVcscAC+qDTZlkESeBiIWJQESIAESIAESIIFziYArAaCdgW+5A2B1XKYNwXRCcGRb3ih2R73weucBu2UqsukITlN8ukF4mJzGlI6wi2F3U4dWJi4ARD6CyIPQTjMyCgDtWwUiB2CNyF0QYVcAdu6OYirmY743Gj8K1YWFyUWcbB6UsdNx17UdFzImPvUVSD4GdH4U1frvLvAY0IyGng+RAAmQAAmQAAmQgBUBVwLA8jz7pB0AJWznqDj1xRTSko7jrxipOpFVIpRIeMM7gYUNSnKv1Q5AkiO7FEuXmsOFlJpd25Kpc5wkANzuAHjhjUYxz+D8ZmHl241okTsNHhRDO5lH/XlLGrzis8t4qo/krYohucORJACSP+2VvOuRBQ58/0mABEiABEiABEiABCQBVwLA8BVcvYMuP96kOYu61XhTCJASnmNOmHUaATWcpipqSI71iriQuADYDfGZ3/n68+WdQo9cOsKO88JNHbYOrpbXYHOqjjlGHkroVVpfL05btCRyLeyEUfpjZ9oBiHpxdCfQoPsImCIobeaD5dzhl4D594oESIAESIAESIAEskXAVgBkqwHWQwIkQAIkQAIkQAIkQAIkMHwIUAAMn7GgJSRAAiRAAiRAAiRAAiQw6AQoAAYdMRsgARIgARIgARIgARIggeFDgAJg+IwFLSEBEiABEiABEiABEiCBQSfg2bp1a2zQW2EDJEACJEACJEACJEACJEACw4IAdwCGxTDQCBIgARIgARIgARIgARLIDQEPltzNHYDcsGYrJEACJEACJEACJEACJDDkBCgAhnwIaAAJkAAJkAAJkAAJkAAJ5I4ABUDuWLMlEiABEiABEiABEiABEhhyAhQAQz4ENIAESIAESIAESIAESIAEckcgIwEwavRoXPahD+HiD34Q559/vrT2L2/8Ga+99ke8+Zc3s2p9LtvKquGsjARIgARIgARIgARIgASGIQHXAsDj8SD/ikIUTrgSl152mW1X3nj9dXSfPo3TL7+M9959N6Mu57ItYeB5552XkZ1OD7333nuWt8/WtrIOkBWSAAmQAAmQAAmQAAkMCgFXAuDDY8fik//zM7jo4otcGyF2Ao799jfoe/VV18+IgrlsSzPsi4FAWja6KfyzcNiy2NnalhsmLEMCJEACJEACJEACJDD0BFIKgCsnTsTVU6bgPDXUJx2TY7EYoseP49QLL7h6LJdt6Q06W53yXPbL1QCzEAmQAAmQAAmQAAmQwJATcBQAwiG/9pOfHLCRJ44dSykCctmWuUO5dJTP1rYGPElYAQmQAAmQAAmQAAmQQE4I2AoAEYpz3YwZGa38my0XOwHthw6hv6/PslO5bMvKgOHolP/pj3+UidZurkzDjd555x281NERb+LKSZNwwQUXODZp15YbO1mGBEiABEiABEiABEhg6AlYCgCRhDv7819IK+Y/VVdETsAv9z6dlBicy7bsbLQSAE6O7uSrr8bHr7kmI0fZjdh4+dSLOP7cbzHx4x+H99prU6FFpgLgr3/9K55paYnX/7m5c/GBD3wgo36lNJIFSIAESIAESIAESIAEhgUBSwFQMOEKmfSbySVWle1WkY//9rd46dQpQ7XptPXHP/w/fOjD/8OVWVZtpSsAhLMuTvMRJ/do/2rOdioRkKlT3vnSSzj6m99A7JqIa5LXm1IEZNrWX/78Z+z/xS8oAFzNKBYiARIgARIgARIggbODgKUAmHXjjY5Hfdp1/e9//zsO7tuHj44bZ+m0iiNCI888E3duRT3ptPXk7t3w+f2uQmOs2spEAIg2b77lFjTvfgLFX5pvWG13EgGZOOVCHD3/3HMGPsLmwRIbf+jvR2skQgFwdrzL7AUJkAAJkAAJkAAJuCKQJABGv/8DmFM819XD5kL/3f5/0dvTDRHWc8OcOfJDYeZr31M/j38sLN22hFMtTiMSuQkibyDVpW/LqaxdCJDTDoBWn51znq4AsHP+tXacdgLSaau7sxN/fVP5WNvf/vpXiJ+1SyRiv0/NARg9ejQKr7wyCRtzAFLNOt4nARIgARIgARIggeFNIEkAfORjH8O0oqK0rRZx6+Lcf3FdM3Uqrpo82bIOTSSIm+m2pTmf73vf+/C/fL6UIkDfVqYCoHn3bhSLHYCf/lT+q4+ZF3W+++67+Py8ea4dZSuxocX8a2E/drbaiYB0BICI+3/2YMTxi83i68vXzZyJS8aMcd2vtCcMHyABEiABEiABEiABEhgSAkkCIFXMuUjmNX8Q7LU//QmHDxyQCb6Xf/SjUkCIXQCr6+SJE3jh+eflrVRtHf7lAZz521/j1QjnVbvETsBnp0+X7dld+rYyFQDCKRd9sftXON/pJBGnSgI2J+aKkKdUux3pCADBwUkEXHjhKBlm9cExl1gi4w7AkLynbJQESIAESIAESIAEskYgSQCI021EWIvVJRz3jmhUOvia463F/YuEUhHSc/1NN0I4kW6ccqe2xPNitV3v9JvrFI75jBtusM0JGLAAWLAAIgeg+EtfgtgJuHn+fDz5f/4Pbv7Sl+L/jkQBoImAtgMHDHxTOf/iOQqArL17rIgESIAESIAESIAEhoSA6x0A4YgfePppCIdfON6aCNDH/Ts541rv0tkBSCUAxublyVAgu68UD1gABAK2K//ajsBgC4DZn/+8ZS6FfrakuwOgPavfCXAK+3HT1pDMXjZKAiRAAiRAAiRAAiSQNoG0cgDEh7z+q60tLgLGXn45+l59VTbqFPevtyqdHIDf9fbg739/N/74888dxdtvvyV/Fs7/Z4uKIPIB7K4B5wDodwBMK//aTsBgC4CBnM2fKtxIcBMhVv/1bDumfOpTrk5+4g5A2u8YHyABEiABEiABEiCBYUUg7VOA9CJA60mquH99jwdyCpC2I3DpZZfhulmzUn61NhunAKUarWwLgFTtWd3PdAcgm21lUhefIQESIAESIAESIAESyD2BjL4DoBcBbuL+tW4N9DsAQgBcfMkl+Mz06Y4r/6K9rHwHYMEC7BEr/2InYNcuzBM/h8OYFwhgj/ozBUDuJy1bJAESIAESIAESIAESyJxAxl8CFiLgV88+i+kzZ7r6MJcwcaBfAn7u17/GlE98wjbmX48hW18CToWWAiAVId4nARIgARIgARIgARIYTgQsBYBI8p39+S8kHfdpNvydd95JGYajPSOOD/3l3qflUaH6y21b4hkt8TYVQLu27J5L5xhPqzrSed5c9r333sPelhbcNHcunm5+EnOKb8be5mbMuflm/GLPk/j8vMS/T+3Zg3/44heTTHAbAiTY7/35zwelrVRjwvskQAIkQAIkQAIkQALDg4ClABCmibPni2bNsj3PPx3zheN+pK0Nv//d7ywfy2Vbbh34dPpnVdatUy6e1YSU23/N7Q2HtgbKi8+TAAmQAAmQAAmQAAnkhoCtABDNXzlxIq795CcHbMmJY8dw6oUXHOvJZVtmQ9yclpMuhHSc8nTrHogAGKy2BlovnycBEiABEiABEiABEsgNAUcBoImAq6dMcRV3bzZZrPxHjx9P6fxrzwkRkKu29LZSALifbDwG1D0rliQBEiABEiABEiCB4UggpQAQRosQnU/+z8+kzAnQd1DE4R/77W/i3wlw2/lctqXZJL7sm+1LfCfA6jpb28o2P9ZHAiRAAiRAAiRAAiQwOARcCQDRtEjWzb+iEIUTrnT8YJQ4frP79GmcfvnlpIRft13IZVtubWI5EiABEiABEiABEiABEjgbCLgWAPrOirP/L/vQh3DxBy/GeeedJ2+9+Zc/47U/vYY3//IXeVpPtq5ctpUtm1kPCZAACZAACZAACZAACQxXAhkJgOHaGdpFAiRAAiRAAiRAAiRAAiTgTIACgDOEBEiABEiABEiABEiABM4hAhQA59Bgs6skQAIkQAIkQAIkQAIk4Lm84bHsBeyTJwmQAAmQAAmQAAmQAAmQwLAmQAEwrIeHxpEACZAACZAACZAACZBAdglQAGSXJ2sjARIgARIgARIgARIggWFNgAJgWA8PjSMBEiABEiABEiABEiCB7BKgAMguT9ZGAiRAAiRAAiRAAiRAAsOaAAXAsB4eGkcCJEACJEACJEACJEAC2SXgKADGXHghNs24Djd+7KMYdf752W35LK/trXffxc86u/GNtnaI/8+LBEiABEiABEiABEiABIYDAUcBsGPOjfB/9CPDwc4Ra8NjHS9KEcCLBEiABEiABEiABEiABIYDAVsB8KFRo/D8rYHhYOOItkGs/hc+tn1E94HGkwAJkAAJkAAJkAAJnD0EbAVA/sUX4ciCW86eng5hTz7yn9uGsHU2TQIkQAIkQAIkQAIkQAIJAhQAOZgNFAA5gMwmSIAESIAESIAESIAEXBGgAHCFaWCFKAAGxo9PkwAJkAAJkAAJkAAJZI8ABUD2WNrWRAGQA8hsggRIgARIgARIgARIwBUBCgBXmAZWiAJgYPz4NAmQAAmQAAmQAAmQQPYIUABkjyV3AHLAkk2QAAmQAAmQAAmQAAkMjAAFwMD4uXqaOwCuMLEQCZAACZAACZAACZBADghQAOQAMgVADiCzCRIgARIgARIgARIgAVcEsiIAnu/txRc2bkR3bW1So1dVVuLxf/kX/K/77kPs0UctjfLccYftPVe9UAv9/LnncG9jI6KvvIJrxo1D6I47MPuaa1xVkY4N/xGJ4OsNDRjzgQ+g/p/+CfM+/WnHNigAXA0BC5EACZAACZAACZAACeSAQFYEgLBzxne+g+8EArhpypS42YdPnsSyrVvxm+99z7Er6TjfdhX9prMTX/zBD7Bt2TLM+vjHsf/553FHXR1avvlNfKKgICXKdGy4+KtflX068847uPn730fnAw9QAKQkzAIkQAIkQAIkQAIkQALDgUDWBIBYFd93/DgeKS+P9+srW7Zg+lVX4e7PfQ56B7v/jTew+Ec/QtupU/jJV78qHXVtd+BPb76J23/8Y+w9dgw3XnstGpctw2UXXSTrFM/d9uMf48CJE9LJ37F8OT588cXyXunmzZj3qU/h9hkz4u0Lm0Q9j33ta/J3wobvl5Zi89696P3jH/HTb3wD//CJT8TvCRumrFqFp1auxLjLLkPvn/4kHXyzgBFlvlFcjK/4/a7GkDsArjCxEAmQAAmQAAmQAAmQQA4IZE0A/P3dd5G/fDk6fvADXDx6NP769tsY//Wv45Uf/QijL7jAIAC+tnWrdOBvve46VD76KB546qm4ABD3/vWWW6QD/tP//m8pKjbdeadEEfz3f4dv0iSUzZqFRw4dQiQaxU+WLJH3Ll26FK9u3izb0i5hw0e+9jW88dBDcSd/5Re/iO8tWoRfHD2Kf/zBD/B2Q4NBAPx/4TA+eumlUrRs2bcPL/X3Y8Ott8brFLsa9zU14XevvYYp+fmo+8pX4iLEbrwoAHIwk9kECZAACZAACZAACZCAKwK2AuBDo0bh+VsDrirRClVt24bJH/kIlt54o3Sej/X0oPbLXzY42OKHy7/2Nfxu82ac5/Hgjb/9DWP++Z/jAmBseTn66+ri7X502TJZVlwfCgbx/x58UD739t//jryvfQ2vbdmSVL/e6AvLygxO/jsNDXjf+ecnPaPtUBx56SV8Z9cu7KmqQskDD0ghoA9rEraLHQEhNMROxa9efhk7vv51XH/11basKADSmkYsTAIkQAIkQAIkQAIkMIgEbAWAaPPVL9+WVtMnX30VZQ8+iLa1a2VOgFidF8m44tKHAOmdcvM9UU5/nX/eefj7f/6npZOvr0fsAPT9+Me48H3viz8uYvTzyssNOwD6RGS9Tfr/L3YyXqypkQLjj/X1UnBol/eb35QCp3LuXPmrdbt3S7FjlQCtPUMBkNY0YmESIAESIAESIAESIIFBJJBVASDsnP3d7+KbN9+M+3/2MxxcsyZuut7BFqv6wmEWK/F/OXMGH1yyJL4DIBx5bVXf3G9xT3PIRciR2BHQwnvEaryI579z5sz4Yw0HD8pQH30OgBsBIEKN3n/BBfj9G2/IHAT99VxXl0w2nvnxj8sTgH7d2Yl/fughRL//fdthogAYxBnMqkmABEiABEiABEiABNIikHUB0NjWhtU7d+K+L31Jxuprl14ArHjkEbkzIFbSxbGd33/ySUMOwLe++EXkf/jD2P7ss9j085/LHQVxffUnP8GXPvtZeeymOQdAhBuJo0hFOM6MyZMhYvUX/fCHeLKqCp8qLJTPm0/6sdsBEMeJ3rZ5s0wY/uoNNyQBFWFL4hjQyAsv4JMFBfjhl78s7bW7KADSmpMsTAIkQAIkQAIkQAIkMIgEsi4A3ovFMGXlShzbuNGTA2ZjAAAgAElEQVQQOqN3trWTfn59+jQ2LF6Mu+rr4wLgD3/5i4ytF8m/3o99TDr04l9xaacHHXzhBRlzL74voJ0CJO6L04HueeQRiO8SiATd0O23G2Lz3QoAsbtwQVmZTGAWCcF2lzhl6Pt79uD5f/s3xyGiABjEGcyqSYAESIAESIAESIAE0iKQdQGQVuvDtHBbRwdWPPoo2r/znSQLr7n3Xvm9g4XTp8sE4M/df79tyJL2MAXAMB1omkUCJEACJEACJEAC5yABCgCLQRcf+hK7C1Zf+BWnBJX/x3/IE44KPvxh1Nx+O78EfA6+OOwyCZAACZAACZAACYxUAhQAORg57gDkADKbIAESIAESIAESIAEScEWAAsAVpoEVogAYGD8+TQIkQAIkQAIkQAIkkD0CFADZY2lbEwVADiCzCRIgARIgARIgARIgAVcEKABcYRpYIQqAgfHj0yRAAiRAAiRAAiRAAtkjQAGQPZbcAcgBSzZBAiRAAiRAAiRAAiQwMAKeWCwWG1gV7p9+6aWXcOWVV7p/gCVJgARIgARIgARIgARIgASySoACIKs4WRkJkAAJkAAJkAAJkAAJDG8CFADDe3xoHQmQAAmQAAmQAAmQAAlklQAFQFZxsjISIAESIAESIAESIAESGN4EKACG9/jQOhIgARIgARIgARIgARLIKgEKgKziZGUkQAIkQAIkQAIkQAIkMLwJUAAM7/GhdSRAAiRAAiRAAiRAAiSQVQKuBUB/NIoTx/dj39E8LF4bgNdgRj+i4SZsP9aHWN4ULC4JwDs22U4eA5rVsWNlJEACJEACJEACJEACJJA2AdcCQKs5UhdGXrlRAETDdTh+bQkC3rHoj4bRdPxalAeMEkE8TwGQ9vjwARIgARIgARIgARIgARLIKoGsCAC9RRQAWR0fVkYCJEACJEACJEACJEACWSWQPQHQH0Hd5n34/eVTsaw8AIsIIO4AZHXoWBkJkAAJkAAJkAAJkAAJpE8gewJAbZs7AOkPAp8gARIgARIgARIgARIggVwRyLoAEIZb5QmI3zMHIFfDynZIgARIgARIgARIgARIwJpAFgRAP8J1TRg7uwR+NQl48/6xWFbuTwoDogDgNCQBEiABEiABEiABEiCBoSXgWgBE6tZif58nbm0sb3bCye+PItz0OI71eXgM6NCOJ1snARIgARIgARIgARIgAUcCrgVANjhyByAbFFkHCZAACZAACZAACZAACWROgAIgc3Z8kgRIgARIgARIgARIgARGHAEKgBE3ZDSYBEiABEiABEiABEiABDInQAGQOTs+SQIkQAIkQAIkQAIkQAIjjgAFwIgbMhpMAiRAAiRAAiRAAiRAApkToADInB2fJAESIAESIAESIAESIIERR4ACYMQNGQ0mARIgARIgARIgARIggcwJUABkzo5PkgAJkAAJkAAJkAAJkMCII0ABMOKGjAaTAAmQAAmQAAmQAAmQQOYEXAuA/mgUJ47vx76jeVi8NgCvRZv9kTps3md/3/JDYK9uwr8+9XFM/90TGLfqQXzGot5fNZyPTf/1z1jxQ+v7SY+82oIHt85D2yvKl4uLlpzA3Z+YpBQT7X03igVu68qcLdDRgmBZMba0CSOWonkhsA5VaPVWw1O8BcBSNMfmY7enGPKn5hjqJ4bgm1wJ8QhQhJqTrahQTQ/5PKhsU38HXbmiGtSg0vbeyYU7MblSqTFxibbrMbclqNqi3JE2zHXf6ZagD+u2tKGtqAYnWyugmuq+ApYkARIgARIgARIgARLIKQHXAkCzKlIXRl65lQCIIlzXB6Af11reBywFwHN3419/50X+r4G7V62w7fxPN9xtKxDMD73y1Az8FFtx9xeG0h3tQNBXjfkN9ZirmtES8mEdGtBaMQnCcY5Wqc59Rwi+ai9adZ53R8iHakzFUSEYNAWAFgR963B06pp42ZAvCG9rPeY63gNCPh/QoBcT2nOCnqg3ivrWirQmX0coiGpvvSIYOkII7pmH+ritaVXFwiRAAiRAAiRAAiRAAjkikDUBIFb/I3nlGLvfTiBYC4BfNcxA76cXov3XH8d3yxJLz688dzc2/+Qn6PF4MP4zPzPsEAgH/1tPtktE731sCVbc9SA+8xGF2E83nI+wuvKv3K/GI6qwEDsJtb/y4L3YEsNugqhv5R6gYBzQ80o73otNx8J/PYx/VOt0as92nFqC8EX1zruxpLMA6EDIV415rVWo9u1BVXxlXXHU50/dGRcPRgFgdy8hALzVOuERNykzAZBoO3MRkaN5zmZIgARIgARIgARIgARUAtkRAP0R1EXyUB7wwn6HwCwAOvDTDV5rZ12E6WwFlq1agY8BeOWpu6WDLkOAXt2EB397s251vwM/bXgSny1TyopL7gB89DDu/oT1OFvtJghxsAt7pAgR4mPlr2/BI0KQuGjPqhW5gu9ttQ2naQl6IKOAtGtpM2LaDoBuR8AgFLSV+gbEdwzMAqDe8p4QACJ8SDRmDCtSms+GABBt6HcV+I6RAAmQAAmQAAmQAAkMRwJZEQDRcB36/OXwj0UaAkDBIXcAPjIV7fgGvquG7CQ78B148Os/wLQfPoiP6lb/NaBWK/bpC4AZ6P2Cturfggc3vCBDkvSr/3btZSYA7EOADOLBsJOQcNQ1YYAyfQiQEsaTfC8XOwAUAMPxBadNJEACJEACJEACJGAmkBUBEKlbi/19SsKtuGJ5s7G23J9E25gDYL8D4CQAPiNzBhJiwWpIM9sBsBYAcNGe5bTKOARIhP9MVlfr1ZqLahCT8fm6lXp1l2Dh0d26HAA1jj/pXnIOgNFm0w5ACtu1Z40r/iLnYU/aeQR8JUmABEiABEiABEiABHJLICsCQG+y+xAg5SkRjoNPw7ADIE/qsQsBglidfwLTdHH/ZmRZFQAu2rMeMuHIl+kSbzvQEizD7vlKWJBtDoBFQnCirNFRlyfwHJ2KNfEk4EQir/FesgAwhihlJgBEEvAebz0q1CRg3555uoTl3E5ktkYCJEACJEACJEACJOCOgGsBYLXKv6zcj7HxdqIIr30cxzwexKbcirWB5INCk08BUkJtpn16J46YYvaTk4DnYSd+oCT0irj8rd+Qx3yK8J+Czy7EMpkD0IIHvz4PbZ7EbsR7n/mZEstvdU9N9v3sb5WkYiU5+BvoVXMT4s/atpcKcgdCwTJUKueAYmlNgzwlRzjfyrGcxmNAr/vWt+C5/37lCFA1JyCRK1CEWz7dhid+LW7qjwKNYk2sHlFzjL88JlS5NzHentFeeeQnjMeAaiWKak66cuZDQQ8qRS4DjwFNNRl4nwRIgARIgARIgASGBQHXAiAb1iYJAPUbAAuwXhd/n42WWAcJkAAJkAAJkAAJkAAJkIAVgaEVABwTEiABEiABEiABEiABEiCBnBKgAMgpbjZGAiRAAiRAAiRAAiRAAkNLgAJgaPmzdRIgARIgARIgARIgARLIKQEKgJziZmMkQAIkQAIkQAIkQAIkMLQEKACGlj9bJwESIAESIAESIAESIIGcEqAAyCluNkYCJEACJEACJEACJEACQ0uAAmBo+bN1EiABEiABEiABEiABEsgpAQqAnOJmYyRAAiRAAiRAAiRAAiQwtARcC4D+aBQnju/HvqN5WLw2AP13fvsjdfjx/r54T/Jmfw3l/sQ3grUbyV8CHtrOs3USIAESIAESIAESIAESONcIuBYAGphIXRh55ckCoAkllk6/HigFwLk2vdhfEiABEiABEiABEiCB4UaAAmC4jQjtIQESIAESIAESIAESIIFBJJA1AaCFAMVieZi6uBwBfYyQ2gHuAAziSLJqEiABEiABEiABEiABEnBBICsCwNhOP8J1EfjLAzBnAVAAuBgRFiEBEiABEiABEiABEiCBQSQwCAIAsMoTEH2gABjEkWTVJEACJEACJEACJEACJOCCQBYEgFjxb8LY2SXwe8eiPxpB036gpNzPHQAXA8AiJEACJEACJEACJEACJJBLAq4FQKRuLfb3eeK2xfJmY5nm5PdHEW56HMf6PIjlTcHikgC8yaeAcgcglyPLtkiABEiABEiABEiABEjAgoBrAZANegwBygZF1kECJEACJEACJEACJEACmROgAMicHZ8kARIgARIgARIgARIggRFHgAJgxA0ZDSYBEiABEiABEiABEiCBzAlQAGTOjk+SAAmQAAmQAAmQAAmQwIgjQAEw4oaMBpMACZAACZAACZAACZBA5gQoADJnxydJgARIgARIgARIgARIYMQRoAAYcUNGg0mABEiABEiABEiABEggcwIUAJmz45MkQAIkQAIkQAIkQAIkMOIIUACMuCGjwSRAAiRAAiRAAiRAAiSQOQHXAqA/GsWJ4/ux72geFq8NwJvUZj8i4SbsP9aHWGwKFi9L/hqw44fA2msRPFyE+sppyb1xuqcv3V6Lm+4/GP9NLFaIOd+uxqrpLgH1HMGG6o3Ye1r54vFN39qEVdPHuXw4uVh3UxW+8mgnYrFZWPfEcvgyrokPuiLgNH49uxBc1oOy4T4Ow8nOLL8PrsYwS4Vaa0qw5oB/cN47F2M0qO2nYDSUbVuZxr+DWZrUrIYESIAEskjAtQDQ2ozUhZFXbhYAwvmPANf64feOtTXPSQA0rqgCqqpROj75cad75tLiPzaP5WtOfy82rAih0KZey2dRgVUlmTv9Vp1vXFGLwk0mASCciB351oIniwM8qFUNsz7IsR+E8csqw2HGzKlvI4KnQwcs37usDqZzZUPZ/lC2bUdlONqUw+nApkiABEhgWBHIjgCIhhFGAIHkbQFDZ20FQDZW/9WWjAIAgKi7O4D6knHQVqJE0dgVs7Cuajl8quBoXFGCh9WVf+V+KZ7ZtEDW2t1ei/Xfi+BFjwdX+UuxunIB8gEYVtrU3Qf9c1rnk/7DZ9qpkO3578UzVrsfOoLCxodwG9YVtOK+iNhZEDscFeouxRFsuGUjnsYVWPJtHzobt+HplxMroE59h26lV3CZA8CvChbb5zLsg+yOvj3Rh+sLULhouSL+enZhQ/U2uQsjbFlSpfxe2HHXI8DECcCLp5W+L9mcEIxO4yfG6b6Ix3InRhvbU7gCc+70AY9sw9PXr8Q6bEysICeNbQrWNvNFzEX9DpV53J3szJSL09g6/SVy4mlnC+DMJZXYELtlVu+m3fuXai6J966zoAt71XdFP1+sbelF44p75N8B7T02jwlczCXl78S9uKGrLS78nd8/6zmf8r8UDu+RU9/teDq9Y6neP8f+qR2xEwDaszd9a6f73dqUcFiABEiABEjAiUBWBEB/JIxIP9B39Ch+j8sxdXEJAhY7AXYCoLWmCp2LrFf/ne5ZdSxJAGgrrou6seHZ6brV/V401rRjpurMS0ffsHugq72nF93jx0mnv7upFuuhCApxGf+jdgQbVnRjlSocbAWAdIIz2QFQHCzcuRKrSpRQqdaaWnRqzrMmSrr8WFIaQCnC2NAdwKrr2h37LhhHZqhCQjgVy9rgF6Eywhl3YpZRH4STFQJKK1Aqw6vUn+UujcLv9k2KwFLuheNOlHDGGrBS7poIJ+auw0UG0WQ7fnYOiLC/GlitttfaVIU1h3xx4ZdqbKUANLMW88JhvrgZ92RHKXMutmPr4u+iNU9nW5Q5acPFrs2U88zu/XOaS+LdLMFDBSuxVQhri/liLwISc06bgzM3LVfnpPJU0hiZ5pL4OyEEqwz9c+xfap72dtq9Ryn67jA/nd4x23upxo8CwMXbxiIkQAIkkFsCWREA0fBaPH50ajzuvz8SwR/8/qQ8AUsB4OREZuBg2gmA1QXbZTy+/jKvIts5kNLpf0TZARDXVXdsGjoBYHCQjTscivOVLKb0q3Na/w19F7sk6g6HPm8i5XMZjI+jA6zbrdHs1I+JsW/JYitdAWA5V6qBelXApRYA1sLVab5kJAAGwsVmbN38mbHkmcIWuzno1F6qeWbLM8X8SzV+tjbp+2jRXysBkMyqFxtuCUshna/mAln+7elN7FBazXlbGwfQd6f56fSO2d1LNX5aHxgC5OatYxkSIAESyA2BrAmA/WOXodyvxP+LHYETVweg/hjviZUAyObqv2jINgQoPxwPBbJDa+nwaAl/m9VwIZND4MbJyF4OgHm10J0A0IdBpZpW3e27sL5RXRW3cX7idVAAJO9cpZgvORcAugE3jG2qiWC3IzYIAsBxfjrxHIAT7Nx9kTsUxu2bAjik24HSP2N+p50EgM/pPXLB09LWTPueYn5mIgDc/n2hAHDx0rEICZAACeSIQFYEAPojqGsCSsr9GIt+RMMngICLHQB121xbcTX02emeAxxzErAMN4mHl7TBr4v7N1djKwB2APWVC2RoR2P1PfjlzAd0OwBq8rIIV6m+R8boa7kDjitf+pABNZYXpU0pYmCFANgOzLxVFwJkXIW2FlTiObu+i7CiNvg1gWMIZXB6Tg1j0kJoXPdBH/Ij6uhF444QOgtE8vUrKUKA9H0d+A6AdMb1IUAydCUxfvHkc5uxtWQtHTP7+WJo04ZZ+iFAdlycxjb1X5jMQ4DsQ/qsW3WYZ448nebSOFfheY6LAV0FeLkgEe7nJADMc8kQAiRyI5zeP4ewN/tRyrDvKeZnRgLAsX+JHjAHIPU7xxIkQAIkkCsCrgVApG4t9vcpITDiiuXNxjLp8CuXWPVv2qflAJRbJgSbdwCU+GTrYzqd7tnCSXUMqD7BNFaIidf71IReJbZ+rxriI/unS8oVtmhJt0vuLMDDjx5EPGFNDbEwJ5E+U4nkOk2Jq/p659zp5vQhdQdgZqt6vKguCViu7G2LhymJPuhDlQyJm+a+r2gDEFESb81Hp9oyU0Yh/T5YJAHr++6QBJw4UjWATi1ZU46TBev4+FmMrX4czON3CIkcDruxXdTtyNpxvtgyS2Fnplycxtb2RXJ+H2yTgFPNQae/ag7zzJGnORFWnUvx5F2ZzD89kdzrItleMTMRwpM4vtd5jIzJtSIJeGNiQcDpPbIZ25T/Eciw73Y8b+/WH1tsfMe2qiGUypHG5vdvmjF5P9XfVtPfQSYBpxxpFiABEiCBrBNwLQCy0bJBAPQcQbC6Ox5vbajf6V42DBmxdVgnGY/Y7gw3w91+b2K42U17SIAESIAESIAESCANAkMnANIwkkUVAvqjGXlkXpZmhW7XyHw0bJZaYDUkQAIkQAIkQAIkMKwIUAAMq+GgMSRAAiRAAiRAAiRAAiQwuAQoAAaXL2snARIgARIgARIgARIggWFFgAJgWA0HjSEBEiABEiABEiABEiCBwSVAATC4fFk7CZAACZAACZAACZAACQwrAhQAw2o4aAwJkAAJkAAJkAAJkAAJDC4BCoDB5cvaSYAESIAESIAESIAESGBYEaAAGFbDQWNIgARIgARIgARIgARIYHAJuBYA/dEoThzfj31H87B4bQDeuF1RhNc+jmP6r+hOuRVrA4kSWlHzl4ANXXP6CFM6H2jSfx3zillYNxNoQABlXfdgzQE/1j2xHIkvew4uXKfata9fKl/WTM8m8SXPhgOncWrCbdi6aQHyB7Eb3e1HcOjwdjx0oMDCzt7EF1YF6026fpjHoWo5fOMThg6fPihfM7bmKT68tlH5QvIVpUmsM+tDL1prQsqXpQUzV1ySv0ArSAqbntmUn/TF6av896K+cpoC2zQOc9CFwqpqlOrGImn6qN9GUOZmESLqV7Lj355IMbbiK7qNNSE8LPoo6thsHHsx9+96xGo+DeJEZtUkQAIkQAIkQAJxAq4FgPZEpC6MvHKTAKjrQ6DcrxTpj6AukofyNAVA44oqwMYxcbpnHMtebFgRhl/nVLU2VaEBFagvGYfGFbUo1Dupw2AipGtTd1MtHstfjlXThXO3CxuenY5VJeMGvSdWdgpHbr3KVjh9re2Ab7piixyz0gqUTh+H7vZa3NU4Hs9sWiDvDa8+2PMUDn7nItVZFiK0OyDn0UD6IOqMzKjAKpXL+sNFcWfdkUvPLgR35Ccce+i+Cm26J+Z8JL9azhExbqharjj8Pb1orA7Zvmf6SWTou6l+p7FVnP8wMCMgxz75UuwGeuAfZu/ioL9EbIAESIAESIAEhgmBLAgAY0/6I3WI5JXDwv+H7Q5Atlb/TU6ambFwhjoLurBXrkwWYsnmxEqocFLXfy+CFz0eXOUvxepKZWVdWa0EJk4AXjxtfM7pnuIkVuErj3ZKM+y+MpuuADCW1zmBLiaUZk8mXxG2stPgJAqnv6YWhZVWuxlGOzPqQ6pVaRf9t+qDky3OTrBeTKY3Dpqpcs7pBIAjl7gTDulAr1LFlKzLLA5074HeWXeBKF7Eqe/Gekx9b6/FBqgC1aJBMQcfy69GYePwE+Pp8GFZEiABEiABEhjJBLIuAJJ3CBJ47ASA2ZHUA3W6ZwavORdyddzialxRgocKVmKrCI8Qq9KHi/BMPFSiF93jx6lOfy3WI7Ha21pTggaslKuvcjVb95ztvaTVebEy2o6ZqrDQzBuYAFBWeN3uamRbAOh3ALrbd2H991pxg05UxR1dw05Bss1u+yAF1yGfDMXp1q2ku30BUwsAk23Csa5uBV4GcH0ByhYlQlnMdbntQ9xhX7YNpyb4sXXT8ngIl2OdwpZl26RAVUJ/lN0UKwGg7DIoOwDmEKAl2m5ACmhiXt8X8cRLxfz3Jt4V3bPGXSB1d6cLePlABKdwBeZ8W9ntMNuZFi+3A8xyJEACJEACJEACrghkVwA4hP8IaywFQFJog85up3sW3UstAOxXbUX4xfpHlB0AcV11x6Z4uIdRhBhXPO3u6Vf/NVPNuw7i9+k6QgNyPF1NCetC1nbqY+RnwSq+XHLtSoS5WPU5HQbS4TwETCjVOZYu+5WuABCipnvcAiV3oecIGnunoVQVl9kYB+cdAAsxIkOAbHYAVHFgnrsGNCJ2f1kb/C5yTtzsAFiNrRAOMtdGjfvvbtqF7pIFMu9GX2c6Y+5yeFmMBEiABEiABEjAJYHsCoBoGHV9fpT7x1o2byUAsrX6Lxt0EQKUWC03xVAv60GZlqxoqicTAZDKFg1Quo6QsbzIeWg3hoO4HPh0i7mxU5SZqVvRlivRBRVJOQoD6YOsE2JR/lasrpyWVgJ0agFg5GnszxFsqAFWqTtGA+mDnr2+Hsc6sySU3e6opRIAdmMrd8QKHjDkShy6TslBEDtwD5/W7SqYdzLSnZQsTwIkQAIkQAIkkBGBrAqAaLgOff5y2Pj/yTsAMsQCqNeHM2jdcLpn21VxKo0+yVE5cUULh7CNsZbOFVBfuUBNlLwHv5yZcGIyEgAySbPNkJBsZbYbx1r/nFh1PZS/XFmJFnY/Oz3ubKWaAdkOARIJn4CWFGtMCBbj0FmqhqGoOx2aOMi0D4YEWrET0HWrLik2Ve+td1ucbGmtqQW0sB8R0rUjPy4AMuuDEBghFJqSo7WTnBzrzEQAqO/Q6qoFyJen/ihJ8rfrRJodNXsBoLxjdmMr52Q1sFqeTiXev3agUtkBsBM+qUeOJUiABEiABEiABLJJwLUAiNStxf4+3epd3mwsK/cjsdYfRbiuD37D74ymmncADLHKpl453XMGoD+CsBBz7lRWoLWYZiV+enri+Eo1tlm0J49mFMnBdxbg4UcPQiTL3t6tJPIqRyIG0LniHrmKKWKitxZst70ncwuE01i9TTlGMlaIidf71OTi5GMdrcKD7PrZWFOChyPWR1M6sclEAFit2iYcVpXNFYWYow/J0cWra/aYjztNtw/GY1MT46AP1bLlZbHyrD8+1d4WY4iT4ZhTmfScwTikOELTuk7jfDHG4zvck854DyYgEp+D+sR3O15G1oljQCXr69rjuQh2Y6uF0yk5AAkRqJRP2GuXV5DNP3CsiwRIgARIgARIIJmAawGQDXg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gD90ShOHN+PfUfzsHhtAF6DoeIrwI/jWJ8HsaQvBCcKmr8EbKiivRbBw0WoF1/QNV9O98xlzV9anQk0IICyrnuw5oAf655YDl+OIVs1Z/zaqnubutuP4NDh7XjoQEFO+uLYnuNXbfVf0S2F/su7gof48nLDgdM4NeG2pHvZHR6Lry6rX3+W7aT4Mm/27exFa01I+er0FbOwrmo5fOMTPbZuL7kP4gnlq9b52HDLRuz1JL7SfZX/3sR7ZOrfHHShsKoapbo2rd63m+4/qH79OvElYPFl7FXTUzMD9F/jnoV1m419FHP/rkdyM3+zO5dYGwmQAAmQAAmcHQRcCwCtu5G6MPLKjQIgGq5Dn78c/rEAomHU9flRLn8wXk4CoHFFFWDjmDjdM7bQiw0rwvDrnKrWpio0oAL1JePQuKIWhZvcO9u5GOJMbcr0uUz7ZNWeHJfSCpROH4fu9lrc1Tgez2xaIJsQjmznItXRFAKuOyDHQFzdTbV4LH+56kzuwoZnp2OVei9T++yfE0KkG6tUu9CzC8Ed+XEH2akPg2Gn4BKZUYFVKrP1OtHr2J7JbkDXL9M9Mecj+dWSrxg3VC1XHP6eXjRWh2zfMz1Dw/ilwUxx/sPAjICcF8mXYjfQA/8wexezP/dYIwmQAAmQAAkMTwLZFwD9EdRF8lAeMO4RiO7bCoBsrf6bHE0zcuEMdRZ0Ya9YfY0VYsnmxEqocGDXfy+CFz0eXOUvxerKBciXzqpYrQQmTgBePG18zume4gZb1rgAACAASURBVOhW4SuPdkozrFZ7xe8zdeQzeU6zJ76Sm8acTN2e0dF2diD1QszkoNvZ1F4Lx1Vpl30RDB5TnWM751QTC8Y+u7TTpR1yfog5pxMAju3FnXAYBY2oyCwOdO+BXuCkYZpRwCWJD31NJi7ttdgAVdxZNKjxL2wcfmI8HT4sSwIkQAIkQAIjmUBWBACE0990HPg9gKl5mO0PwJu8AWArAAzOoomm0z0zeGfnTjjbJXioYCW2ijAjsWJ9uAjPaCFHPb3oHj9OdfprsR6JFevWmhI0YKVcNZYr3brnbO/1mFe2xcpoO2aqwkKzPbVjbT29MnluMAWAqHu9utMiLRZOY3Ur8DKA6wtQtigRBmK23W1fpOA65JMhQ926lfR0XkCntsx9yNTOlPYINsu24dQEP7ZuWi7nnJUYNLSvPiMEqhL6o+y0xFnrdjWUXQZlB8Ac4rRE2w1IYaSY1/dFEmFFMX3YlO5ZMzO5i9EFvHwgglO4AnO+rex2mO10O+YpWbIACZAACZAACZBA2gSyIgD6oxH84cN+xenvjyLyBy/8yRsA1gLAaXXRceUxua+pBYD9yrNwXNY/ouwAiOuqOzbFQ1aMIsRhpVsXlqFf/dcsNe86WDl9bkcw1w6Us+Nci/VdxvyN7vZd6B63QIlv7zmCxt5pKBUOqcWuRzp9kQ7nIWBCqc6xdAvNYT7J8Tf1YdAEgGqv8w6AaXco1Q7Asm2Wc9eARuQDLGuD30UejNMOjlanFTMhHGSujRr33920C90lC2Tejb7OdMbc7fCyHAmQAAmQAAmQgDsCWREAIi/g6vIAlEX/KMJhIOAyBChbq/+yaRchQIkcAFMM9bIelGnJiqZ6MhEAqWzRhidTRyjT59xNi+RSdu3J1eaCiqQYflF+Znx1+wg21ACr1N0WY10ib6M9EaOfwkDZHsTGwq1YXTktvnruql8288OpD4n5kp6druwxiSFHLlkSym531FIJADtmckes4AFDvseh65QcBLED9/Bp3a6CeSfDLTSWIwESIAESIAESGBCBrAiAqPD4tbCf/gjCkTx3AkCGiQD1+nAGrTtO92y73IvGFfokR+XEFS0cwjbGWjpXQH3lAjVR8h78cmbCiclIAMjdgDZDQrKV2Zk68pk8l90QIIV1Z6kaaqI6s5rT31pTC2hhPyIcakd+XACIleND+cuVHQHB/tnpcYfRaTYbEmjFTkDXrdanRtlUkuz8OvchUzvt+yBERAiFpsRp7YQkx/YyEQDqO7S6agHy5ak/SpL87bqwIztb7QWAMzMl9AtYvUnk0Ij3rx2oVHYA9Fcm83dAf+n4MAmQAAmQAAmQQJyAawEQqVuL/X261TvDcZ/6Y0CnYLHplCCtNXMSsCFW2TQoTvecx09/BGEh5typrE5rMc1K/PR0NK64R65GarHNoj15NKNIDr6zAA8/ehAiWfb2biWRNxabhXVPBNCpe25rwXbbezK3QDi+1duwV7QTK8TE631qcrHF0ZSmpGS7PlqtopqP2LR7NhMBYNueLiZda09hpJ2ypD8GdBbWmU58aawpwcMRJZ7djf3GY1MT46AP1XKeF8qOz+3SMVWvlH0A0rUz5d+WFMeOWrdnnC/GeHyHe9IZ78EEROJzUJ/4nmqeKOOZOAZUsr6uXeYvaKFyog7juCunPIlwOiUHICEQlfYS9trlFaRkyAIkQAIkQAIkQAIDIuBaAAyoFfVhgwDoOYJgdbfN6r/DvWwYwjpIgARIgARIgARIgARI4BwlMHQC4BwFzm6TAAmQAAmQAAmQAAmQwFASoAAYSvpsmwRIgARIgARIgARIgARyTIACIMfA2RwJkAAJkAAJkAAJkAAJDCUBCoChpM+2SYAESIAESIAESIAESCDHBCgAcgyczZEACZAACZAACZAACZDAUBKgABhK+mybBEiABEiABEiABEiABHJMgAIgx8DZHAmQAAmQAAmQAAmQAAkMJQEKgKGkz7ZJgARIgARIgARIgARIIMcEXAuA/mgUJ47vx76jeVi8NgCvwdB+ROo2yy8Fx/LcfwnYUEV7LYKHi1AvvqBrvpzumcuav7Q6E2hAAGVd92DNAb/uS7U5Jm1qzvhlW+3ruS5sSvElWRc1pFWku/0IDh3ejocOFCSzc7RF/yXg5K/9ii8vNxw4jVMTbnP1JeC0jDYUtvjqsv9eyC81iysFz+zb2YvWmpDy1ekrZmFd1XL4xicMtm4vuQ/iCeWr1vnYcMtG7PUkvtJ9lf/exHtk6t8cdKGwqhqlujaNbHvlV7Ifgn5cEr97ZtMCWVybv9qz4mvA//uJIhy0scVcXtqv/3K0tHM79p5WuCwpALBouYOdmc8IPkkCJEACJEAC5zoB1wJAAxWpCyOv3CgA+iN1aEIJyv1jAfQjGgW8XvH/jZfhS8Cme40rqgAbx8Tpntl52bAiDL/OqWptqkIDKlBfMg6NK2pRuCkNZzsHsyNdmySL0gqUTh+H7vZa3NU4HppTNpjmWtnpZItwZDsXqY6mEHDdATkGivNYi8fyl2PVdOGA78KGZ6djlXov+30QQqQbq1THVbQX3JEfd5Cd+jAYdgoukRkVWKWO33qd6HVsz2Q3oOuX6Z6Y85H8aslXjBuqVEe6pxeN1SHb9yzOXoxXYxcmlCp1wPyzfpBMY2vma7TF+I4n5lQvjO+tEBwu7Mz+ZGGNJEACJEACJHBOEMiKAIiG69DnL4f0/wFEwmHkBcy7BICtAMjW6r/ZGUkSGbXoLOjCXrH6GivEks2JlVDhTK//XgQvejy4yl+K1ZULkK+udN71CDBxAvCiWJ3UPSdWNe3uKY5uFb7yaKe0wmq1V/w+XQFg7JLJuU0xZTV7bvrWTsWxS+NKbafRFoMASHK69ULMZR/aa3HT/QfVVeMiRNSV5nT7Ihg8pjrHyd032mLss0s702Aq55xOADi2F2cIo6AR7ZnFge490Asc16bJ91GUVnbkRB2dYkV+hioI0hAAUjyo4k8T8oU7dOJQ1JXivXVtNwuSAAmQAAmQAAm4IpAVAaDfAeiPRtD0+HFcuywhCDRL7ASAwVk0me10z9xDZ+dOONsleKhgJbaK8A+xen64SBcK0ovu8eNUp78W65FYsW6tKUEDVkpnSK66656zvZe0st2Lxpp2zFSFhWZ7asfafhxFf9eruxtuRnswBUCSLcIprW4FXgZwfQHKFiVCXcx9dstACq5DPhky1K1bSXfTdze8zX3I1M6U9gg2y7bh1AQ/tm5aLuecuBzbU58RAlUJ/VFCceRl3gGQbFRn3RQCtETbDXAyUnXIbzgURmHpeDQczsfqgu3WwinVDoDOFvH+PXzakyy+HUVZSposQAIkQAIkQAIkkCaBrAgAIIpw3eM4puYATEUfxpa4FABJoQ26Hjjds+hoagFgv/Iswi/WP6LsAIjrqjs2xUNWjCLEYaVbF5ZhHfNs3HWwcvrcjp+0t8smZ8JtJWmUc3LSrWzpbt+F7nELlPj2niNo7J2GUnXXYSCOtXTSDwETSpUwmrQuh/lk1YeB2OnGLucdAJMgSLUDsGyb5dw12CHEwLI2+J9IEQanOfX5YXzue12Y8+1q3N6t7pyMM4ZQJa3e64SK+T2y2wHQv7eGXTN9roYboCxDAiRAAiRAAiTgikCWBICxLZEncHV5AOYsAKsdgGyt/ksLXIQAJXIATDHUy3pQtlldpTbVk4kASGWLRszt6reesIwjL6gYxLj55LljZ6edLaL8zPjq9hFsqAFWqYm3xrpE/Hd7IkY/xbSV7UFsLNyK1ZXT4qvnrma7zfxw6kNivqRnpyt7TKv+jlyyJJRd7ahZcIo76W4EgC7HQs/BNpfHoj1XdrqFzHIkQAIkQAIkQAIGAlkSAP2A6u4bE4KNtJMEgAwTAer14QzaI073bAfRnDyonLiihUPYxlhL5wqor1wAyETJe/DLmQ8MaAdASdJsMyQkW5mdngBQ+tepJWeqDmTC0Xae3dkNAXK2pbWmVp7iouwA7MKGHflxASBW2w/lL1d2BAT7Z6fHWTv1wJBAK3YCum61PjXKppJkp9K5D5naad8HISJCKDQlcYuQJiXfxIFLJgJAfYdWVy1Avjz1R0m2vV0XdmRpq5MAmC7m9Xb1JCHldKDO0qZETomDnWYBkFj5NycBAxQA/C8VCZAACZAACQweAdcCIFK3Vh7zqV2xvNlYVu6Xbr9w+n+8vw+xvDxMnV2CgMUJQOI5swBQHDqLxEIoDoDdPWccItY+hIfVRN85dyor5SJW/76IFj89XTouMh5ZDTMQ7cmjGUWS750FePjRgxAJpiL0QSTyKkcWBtCpe25rwXbbe/KYSeH4Vm/DXjXueeL1PjW52OJoSlNSsmUfTeEVoozhKMUU8yQTAaDFbcfH/Qr1SM+UtuiPAZ2FdabTlxprSvCwOh6aA+xkvvHY1MQ46EO1nLuv7PjcrjrbsmzKPgDp2pnyVU1x7Kh1e8b5os1ZpS2He1IA9GACIvE5qE98TzXHEu+G+u5oc1S0Wb1R1mk4ctTBFquQONF+PIlbzyVWCO29TcmTBUiABEiABEiABNIm4FoApF2zxQMGAdBzBMHqbpvVf4d72TCEdZAACZAACZAACZAACZDAOUpg6ATAOQqc3SYBEiABEiABEiABEiCBoSRAATCU9Nk2CZAACZAACZAACZAACeSYAAVAjoGzORIgARIgARIgARIgARIYSgIUAENJn22TAAmQAAmQAAmQAAmQQI4JUADkGDibIwESIAESIAESIAESIIGhJEABMJT02TYJkAAJkAAJkAAJkAAJ5JgABUCOgbM5EiABEiABEiABEiABEhhKAhQAQ0mfbZMACZAACZAACZAACZBAjgm4FwD9UYSbHsexPg9ieVOwuCQA/Qd/o+E67D/6e/z+8hvjXwg298X8JeAc95XNkQAJkAAJkAAJkAAJkMA5T8C1AIjU1QGzS+D3jkV/NIzN+8dibblfAuyPhBHJCyDglT8gfOJqBPxjk+BSAJzz840ASIAESIAESIAESIAEhpiAawFgtDOKcF0fAqoAiNSFkVcegPD/AeM9/XMUAEM82myeBEiABEiABEiABEjgnCeQkQDoj9ShCSUoV1f5jQIAMP+sUaYAOOfnGwGQAAmQAAmQAAmQAAkMMYG0BYAI92nqvxblMt5HuSgAhngU2TwJkAAJkAAJkAAJkAAJuCSQlgAQib7Hx5YkxfcbBUA/wnUn4uFBeju4A+ByVFiMBEiABEiABEiABEiABAaJgEsB0I9IXRP6Z5crib7qqv/V5QGIVF+xK3AiLwC/mgRcd+LqeHgQBcAgjRyrJQESIAESIAESIAESIIEMCLgTAP0R1G3ehz6PJ95ELDYFi9dqib9AJLwW+4+JI0Jn8xjQDAaCj5AACZAACZAACZAACZBALgi4EwBZsoQhQFkCyWpIgARIgARIgARIgARIIEMCFAAZguNjJEACJEACJEACJEACJDASCVAAjMRRo80kQAIkQAIkQAIkQAIkkCEBCoAMwfExEiABEiABEiABEiABEhiJBCgARuKo0WYSIAESIAESIAESIAESyJAABUCG4PgYCZAACZAACZAACZAACYxEAhQAI3HUaDMJkAAJkAAJkAAJkAAJZEiAAiBDcHyMBEiABEiABEiABEiABEYiAQqAkThqtJkESIAESIAESIAESIAEMiTgXgD0RxFuehzH+sTXfqdgcUkA3rFKq/3RKE4c3499R/MMXwc226R8COwFdJUU4w0PcMm9MRRM05XqDaHjnkqcwVIUNNVj1C4fOrZNlf9/jGUHW2Rdr6MIlz/QirxxGVIQj/W2oCtUjDc6gVGlNRi1LYoxtu3q2xE2rMNoy/ad7gFnUvZvAP3J1aM6bqLJS+49iYJpk5TW5XhGkeeKY7LBHSEfytCA1gq1vo4WBMuKsaUNQNFSNC8E1qEKrd5qeIq3AFiK5th87PYUQ/7UHEP9xBB8kyshHgGKUHOyFVp1IZ8HlW3q76ArV1SDGlTa3ju5cCcmVyo1Ji7Rdj3mtgRVW5Q70oa5umItQfiiVYk+5Wqc2A4JkAAJkAAJkAAJqARcC4BIXR0wuwR+71j0R8PYvH8s1pb7DSAjdWHklQfgtcGb+BJwB/qqJuN130lMWqA6d+KZI0Ec3QgHh9+qYmcn291Im+w5EkLHRreOa+YCwJ1tw7uUEDF9aECBfhyzYnIHgp5qzBdOtayvA0FfNeY31GOuOmVaQj6sUwVCS9CHaJXq3HeE4Kv2olXneQsxUY2pOCoEg6YA0IKgbx2OTl0TLxvyBeFtFW063QNCPh/QoBcT2nPCVvFsFPWtFRYkzP3KCixWQgIkQAIkQAIkQAKuCbgWAMYaowjX9SGQsQBQV79bF2JSdQVGqw5eQhRACoS+TiAWS17dP3MkiO6NW/CWB4gVFmH0aWCMugJvvnf5rQ3I061Id4Uq5Sp/rHApLq+oV3cNFAFw5lbTjoTaads61R0LYYd2xQprlD453YPSXnL/lN///nQRxvin4q3IFpwx7W6c2RVE9zal7/E2Y8qOifUuiVpKt1IvmIr6RwfU/veGYMVF2aEARl8BvNXZljQWfVUe2Qd936dWK07v67UedB8U45dsm8ZT9G3MbQuBbZV43d+Mqct1S+ViJX33fMQ0Jz7FyrmzAOhAyFeNea1VqPbtQVVrBRQNoTjq86fujIsHowCwu5cQAN5qnfCIk3ASAEBL0IN13pOWuwBCqIjdhaIa6/uu32wWJAESIAESIAESIAEbAhkJgP5IHZpQgnK/GgOkVu5+B0BxvkT4DlaqTrfV6r90onfGnXvZjOF3HXi9djK6IqpIeEXsIByNhwMJR7ND+xlKeNGolUqIiuHeOJ3DWliEMb41yFswVxEm0i6bOmXI0QB2AKz6p3J5y9+M/OVzMVq0v92riAqDLVrfXTj/UnCUAXExpP5cIcKmWtBVFUWeQYhVY1S1IiiEI9+HZkxaPldh1jbf4KjLHYD8VmMol26y9VUF43XFxy8E5Kvtvb7Lh67WhdCEg/ao2UmWK/jeVmM4ja4dUV5GAWnX0uaEeNDtCBiEgrZS34D4joFZANRb3hMCQIQPicaMYUVK884CAGZxozObAoB/q0mABEiABEiABAabQNoCoD8SRlP/tSgPJAf6pCcAjLsAb9V60AXTKrCFgywcUkM5XZlRYWXV2XyNKj2JfJSho2eNznlNDkM6cySEvu078YZc7VYca6gr2VZ1KuFLgyEAdDkFujh6YUvfeF3YlNsYe1Eu7JVOfNIlnPruKkMolt6pf73Wh7cCWn6FIhYK1FV+UVe6AiCpvLAtBClw9JdwsKNrEvHzqQWAfQiQ4VnDTkLCUdeEAcr0IUBKGE/yvYHtAEgBsM6LmGWI0GC/8qyfBEiABEiABEjgXCeQlgCIhutwfGwJAqaVfw1iugIgvgtwWw3e2mZa6ReV2ggAgxOsc8CFAOjqUkNwTCMrw1kMAkBd3dY71PFnErsTY9rs61SKUwCkswOQqQAQTrNT8qx9CJAI/5msrtarA1xUozrfupV6dZdg4dHduhwANY4/6V5yDoBxupl2AMy2UwCc63932X8SIAESIAESGFICLgVAPyJ1TeifXQ5t4V84+1eXB6APAkpfACgryKca2xCbZVr9txEA8UThB+oxZpx2kg6UsJ9Xgjj2b1viJ9Gc6W1BX6gYELH9H3MIAZLhQToBohceTnXKE4z0+QMiLKcMr4/XkmKd7lkLnCRBoV/lH2gIkAz5Ee12oC9chjPSzlMpQoCyuwMgRZ0+BEjs6HTVpAwBEpxDvjJd4m0HWoJl2D1fCQuyFQAWCcGJskZHXfx+3dGpWBNPAk4k8hrvJQsA4w6FCwGgz2/Q/QlQQpnUE4WG9E8DGycBEiABEiABEjhbCbgTAP0R1G3ehz5PIvM0FpsSP/IzUrcW+/t09/JmY1m53yAOBMDEKUA6nFZx8EcUR958aceGaomwhiRSNVn2kld0CcKxIoz2L0T+cjXR2CbZVXNK83w70S3EiEiSXdkQP87SkARsrlMYKXMNlMTcUbNqEu3Z3bPp3we/eRLv36ElB4sQpCq8pSULq8nF0CUBiwRonHY6JlXPOXHMqezfbbqTexySgKU4k+FQOlukWEP8OFetlYSIU3ZQxFGv8Xv6ZG6VV3z8WmEIK5LPWMbJdyAULEOlcg4oltY0oL5iErS4efMxoNd961vw3H+/cgSomhOQyBUowi2fbsMTvxY39UeBRrEmVo+oOcZfHhOq3JuoJuqa56c88hPGY0C1MvqkXmHD7vmm40GVTiPoKcZRJgCfrX9v2S8SIAESIAESGBYE3AmALJlqKQCyVPc5WY1wpLd74wm1I5KBmlicnJ9wth6X6dAvNTToZPyUohE5ojSaBEiABEiABEhgmBOgABjmA5Rknm73wHiU6QjqiKkPBRVKOJf5Us7uV1b5z5qLHwI7a4aSHSEBEiABEiCBkUqAAmCkjhztJgESIAESIAESIAESIIEMCFAAZACNj5AACZAACZAACZAACZDASCVAATBSR452kwAJkAAJkAAJkAAJkEAGBCgAMoDGR0iABEiABEiABEiABEhgpBKgABipI0e7SYAESIAESIAESIAESCADAhQAGUDjIyRAAiRAAiRAAiRAAiQwUglQAIzUkaPdJEACJEACJEACJEACJJABAfcCoD+KcNPjONbnQSxvChaXBOAdq7bodE9nVOJDYBZfii1cissr6pE3Dni91oPug8m9iX9ptjfxVdtRpTUYtS2KMU31GGPxhd2kL/NmAImPkAAJkAAJkAAJkAAJkMDZQsC1AIjU1QGzS+D3jkV/NIzN+8dibblfcnC6pwdl/BKwEAHrMPqBVun0nxFfhN0IFDTVA7UedKEZUwNRdNyzE2MeaMWosPq75RPRVzUZr/tOYtKCScCREDo2RpEnBIBo7EgQR7d7Mam6AqPRYSyb6ah1hOCr9qK1fm6mNfA5EiABEiABEiABEiABEhgWBFwLAKO1UYTr+hBQBYDbe04CAEgIgriz7yAAztwaQ8E0C4YGAQCc2eVDR88aTF3u5Ly3IOgpxhYUoaZ5IaLrKrGlbSmaY/WY2xKEp3iLsaGlzYhpYqCjBcGyYmxpA1C0FEsBzG+tR9TnQSVq0Dx1J4qVm1ja3ID6uYmv2oov3U6ubENRzUm0nk1fux0WU5tGkAAJkAAJkAAJkAAJWBHISAD0R+rQhBKU+7UYoETVTvfsBUAHXq8tQ1dkqtwBkCv54uoNxXcAxC6BdmkhQrHCIozxrUHegrkYrd3UC4DeFvSFihO7BSnmQEvQg+KjS1GzpgoVqEYwWoV64Zg77AC0BH3YPV917IUYmLwb84VwgCIqUNOM+gpFfLQEg4hW1UPz9SkA+FKSAAmQAAmQAAmQAAnkmkDaAqA/EkZT/7UoD3iTbHW6JwonC4BivOFRqonFluLyB5QcgPhlIwDE/TNHQujbvhNvdLbJZ+PCwZQHMKpUDRVyQVY489Gq1riDHn/EKQSoJQhf8RaINX5llb8VyuZAC4K+KKpaKxBf8xdlo1Vc7XcxFixCAiRAAiRAAiRAAiQwOATSEgDRcB2Ojy1BwGLl3+meZrrtDoAI/7mnGG/dZnLWHQRAAoeSUIyVakiQKQQoHWwZCQBdAx0tIZStAxqk008BkA57liUBEiABEiABEiABEsgNAZcCoB+Ruib0zy6HtvAfqQvj6vIAxsLpnrETjjkAwnHfeBSXq0nB8kkrAWD+nfnnwRIAZapjr8b8Y00M9XNFmM9uzD9ZDxnaL3YKtHJSAKwDFq7RhQAZdxhkyNEWNdcgN+PNVkiABEiABEiABEiABM5xAu4EQH8EdZv3oc+jxuvIkJ0pWLw2AK/TPRNcu2NAL7lXWb3XYvvNP8eP/9REQQjI8+1Ed6MI/ynCmJUNKJgmTgQK4ti/KQm7scIa9SQgFyMsHPfJlWoYj1LenJgrdgfiybw1DUpugHTydwPYoiQBW4UALdwpE32Tk4CVHIGjTAB2MUAsQgIkQAIkQAIkQAIkkC0C7gRAlloz7gBkqdJhW40SAlTfWmFtoThdaJ0XJ/U5AsO2LzSMBEiABEiABEiABEjgbCFAATBIIxkSx4AqmcFY2izChQapIVZLAiRAAiRAAiRAAiRAAmkQoABIAxaLkgAJkAAJkAAJkAAJkMBIJ0ABMNJHkPaTAAmQAAmQAAmQAAmQQBoEKADSgMWiJEACJEACJEACJEACJDDSCVAAjPQRpP0kQAIkQAIkQAIkQAIkkAYBCoA0YLEoCZAACZAACZAACZAACYx0AhQAI30EaT8JkAAJkAAJkAAJkAAJpEGAAiANWCxKAiRAAiRAAiRAAiRAAiOdgHsB0B9FuOlxHOvzIJY3BYtLAvCO1brfj2i4CduP9VncSyBK+hBYbwu6QsV4oxMYVVqDUduiGNNUjzHykRZ0lazD6AdakTduCDH3htBxTyXeSnwEWX59+HJhFyzuFS5FQbXWhwHYLb9OHMWaWD3sPiHQEvSgeMtSNDuUcWVBRwuCZcXK14yLlmIpjsLb0Ar5seOz7OoI+VCGBrSqnetoacGe3etQuWXqwDmqrBzrbAnCF62Ktz9s8LbXIni4CPWV05JNcrpnKt3dfgSHDm/HQwcKsO6J5fC57GDjihI8fFr3pfErSvHMpgUun85BsfZa3HT/QdnQVXdsQn3JOHQ3VeErj3YafoeeXQgu60GZQ99ba0qw5oA/LT456GHKJjIdW/QcwYbqjdh72oPYFbOwrmo5fONTNjdsCojxui+in5uJPujngGZwLFaIJZurUSr6aOr7HHShsErcO4INt2zEXk+i3qv891q/f8OGBA0hARI4mwi4FgCRujpgdgn83rHoj4axef9YrC33SxbRcB2OX1uCgHqv6fi1KA94kzgZBUAH+qom43XfSUxaMAk4EkLHMpCBywAAIABJREFUxijyhpsA0HohhcBOjIkLEiFQivHWbar9slwHXq+djK6uGkyqrsDoHMyUkC8Ib6u9SHBjgqgDDfWKw9/RgVBZGaAJACFEqr1oPSu+ZNaBoKca8y0EUzY4mllb12lvg5uxGqwyjSuqAOmYJLfgdM/OnsYVtSjc5F4AaPVk+lzaXISjviM/PYdLCKHugHT+tUs4gI/lV2PV9PQsyFk/k8w6gg0r2lBYGkDp9MxWVtKzvRcbbrkH+PYDWDV9HLrba7G+EShzMzcyGaNUw5Bhnfp3oLupFnd1FeGZymlSBCrjL7h2Y9WmBWitqULnIuVdEqxQtVwVA71orA4l3jOTLa1NVYhkMJdSdZn3SYAESMCKgGsBYHw4inBdHwKqANDfE+IgHQFw5tYYCsyLjlar7oWqU627d8m9zcDGYryOIoxZ2SrrOXMkiO6NW+SKfaywCJff2oC8adKzxeu1Zeg+qHyeN6at1Kv1nUERRqMNZ64owujT4l/TSr6lAEjeoTizy4eO1oUOAqADId9k5SvBRTWItVZAWckXVimr+TD9rN8B6GgJoqx4C5TF+mYsPLo7LgDE6vZk7fPDRUvR3FCPudoqfkcIwbLK+Cp/jebwAwj5fMCaBlTEC6sj2hKERzEscS1tRkyKgRYEPcXYgiLUNC9EdJ2oO7Eb4WSLsQ81aKivwCRdfUWid7JvxahsK0LNSWU3wr5OZ1vixov+7J6v2m/sVu4EAOR4r/OetNwF0PpYVGN9f1D+jGVp9V9vW3pOYuJJ83PCwbrrEWDiBODF053Qr66KXYOHcBvWFbTivohyb863K6SjaVhlV1fvY9qugm41X2s55r9XOnTOVy82rAjj9k3LkS8L9qJxRRgz1Z+1leJYbFbS6r50fL8XwYseD8RK7w1dbXGBpF9FTloh79mFDdXb4qvnSzRncoATobWpFg1dRVhdOU3ti/sK0xpbB9HkP6zbCUljjHI/7sKR1wvkhLOfoGb1O/W50gprsWUWIxas3I8KS5IACZBAegQyEgD9kTo0oQTl/ngMENAfQd3mffj95VP/f/bOBkqK6sz7/1YTk/iJeRk/QfnccZW4ihOl1YmgJIIkIc4QJB9O9sSlGd0gw84JxsjGHNRozrzThkSHYeN7nJgVWWYSNMgYFXDb2ISMJK+imw7DhzBA4syr4FeCSbTfc29Vdd+qrrpV1dM9003/+5ycyFTVvc/93Vu3nv+9z1OFmxvroBzJWOQMAXpzeQR9zxmO+knRpai6boayaq4LATJ2D/pF6NAV6zFqylr0bZ6NCVPWYtu924zwnDMNMdCr/FtFIx31fUsxaeEMZJz2JqDvlsU4dsl2nLR5IvrPUlb3CyYAhBVCBLQoK/fGv2cl26FG3eQ4pWI1Xi7OC4dZOMQxTFwMI3RFOPjrZqE9E7fTi3hsHWZZznU0hWbzupz6HSFAqjiAzw6AFC/b5qN1aTOa0IJYqhnts9ZpbDF2GXonTMi0oQFmSIwV9rS9GamGiVgzZzuS1S1GyIxfmUKSuNmixDHpHO+hFADQCJHhEADqiqVz+tAd0001oZxEpSC364Rj3YElcrVeONJfe95YfQWMMAp8dQlurTec92Trcuz5orHiai/L4aDluRJsW/H3EE45bRB1tQC333eddLblCvLDMESCcPB/fQluzewq7Meq1i24fLE417D5y+Z1luDIZ2fFta9keEr43YAwfeu6Q6I4uvn10dD3uyoAxEp9x965jt0jdwHgDAGyCTjnDkBrMxKXhd9NCvfI59kkQAIkYBAILQAGEl3oHHAP8REFBt8BMAw43BNH/+o1eGvPZqTT8zE6UAiQGT40ej0mLMyuj1uCwtm5x84zHPnDP4uh7xFjd0D80leszwoAIQbqUpkwn2O7IkUUANJbzcaCe8SFO51S4Ry2VCeRjcbJhpOMV1f/MwDM1fMduXHnuWWZFwkxMHFtNkzGVwBEkWq25wvYVuqdtsiV/BgaFhu7GOKXWe1W6sq03WTTgYbs7oZLmeJP3bFcW9SxEI9GkFqaVvhljw65AFhWLXd/hv2nc4TzdJJFm8I4iSoDdwGQDamQTr8ZamH9d9ZBBjBo59KnRxQmXuLIbRfDHiYkwmK6UPvYQoxS8gismjO7HPvzDDmSeQiPyN2GnDJzQrzELsYt2DPPCNEJ8gvTt0UTADZhVPx+V3NU0rXz8JAUaOrPQwCopwjBdfNm2e8yN8bRT1ZuSZA+4DkkQAIkMFgCoQSAjPUfWY86deXfxYJEWxeqGuvgzALISQK2XWvE1GOJFRLkvwPgDB8SAsAz/r4nhm33Aqf+oN3YHXDuAAy1AEAvYtEWNCebsc62G+DtlOoEwAxdcqnLMU8B4HSk8xAANnHjHB+ZVX4zPEm1TSMAMjsBmsxkCoDw00ExVv+PaAEgdxmEIJmLPS1GzLfzF0YARHVhHwXMOXAdGUOwA6AKMssGVRTkvQMw5ALADAESYV8tceyZ51ypDyAAMmPHShDOIw8l/C3OK0iABEjAlUBAATCARFsnBqY2wsrtFU7+uTLUZwBdbZ0Y6UgQvrmxNicMyCYAnCE1OSE2xiq/4eQb8ftvntWB0SJhGOoxpV09Mbz8/ZU48ZvbMbpmAg7v70Z/fCYwN42qPiU233z70JujB7sDMLgkYOmEpyZhW7X7W2FChQCJGProWsxW4/4zaMQxjxAgK6yoowkTZPyRJUzMcCQ17MgMFYKyiu7udGtskU4+kGxvMhOOzVAfI8g/k3Ds3AFINu3QtM9oqJ8AyCcEaDBvbPHcVdCEABXszU5BJjwzNKXd7W07umMByg6zSqwWF34HYDVw+VwlBEhNwFSdtltkvkDmzUJqWI75phbM6wyWzCsc81V7MSbHCTRaEioESO5obEat65txihcCNGQ5ANAnAWdCa6RjHbSPBJeh7fecHIDPKyv5stddBIA1xpqvwyi58+LIIRnEDluAW5CnkAAJkICWQDABYMb399u2lM/H9XeYq/zaV4Rm688RAHGgKroGfatE+I9I5O2QjnvmJ2P4jZCdY69oxaiFxpt1xOr9jlVWMq/9jTu2JOD0FHykdo55XTZvQCQAnzp6G/qf24wPLpqPj2616pgPJFbi8DmtOHX0YryWmIKqb83BW98r1mtA3d4IYyW0qv2mJMLmJAHPxGIYycTCgc4k+mIKpsyfYybYyoQB9yRg6eCnMAkrjQRhkdRrJt1aFgjHeqbxjlDMb+0w8gzkSv7iTBiPvFJNXNXYopbX2joJixevxL88sR6Ra0VSsVHOnDUTjXYtTclE5Pnr02gf79E+P1uyDclJAhZhQVbetDxtSiu2Z3IlDOfl6U8tCZAgmu0vfZlGrsLa2W6hSEbfbxuiBGCxku0Vc6w7pptR3F7n+VAmht37Sq/XgFoJskZibR32LLpFvi7USNqFESN/eVK+jlNNApY1CUf97gR24BxM/2oUePgRW1+KNmaSh7/apMTh+z01siE82dec5r7WUU1Yzk0CvjcrSNRE3/TZGP+pKG63QkwKnQSc56q/IWxyX9UapG+1rwHNq49MYTRE/a6+BvTqb62RItFITjdedesM47LOkSE+LfswBgkjiVt9PaiZv2K9BjRYErrfuORxEiABEghOIJgACF6e9kx9CFCBKmExJOBJIOQrOGWMbhJXWu/0LghZjQ1iZ2BZtSJAClKheyH7ehBr6YP76r/mWBFNCl90sLCL8OXyitImwH4v7f6hdSRAAuVAgAKgHHqJNhaMgAy7grmL4VfqluW4KvPGGb+TAx4v1Q+BBTS/lE5TV6Qzq66lZCBtKQoB9ntRsLJQEiCBCiNAAVBhHc7mkgAJkAAJkAAJkAAJVDYBCoDK7n+2ngRIgARIgARIgARIoMIIUABUWIezuSRAAiRAAiRAAiRAApVNgAKgsvufrScBEiABEiABEiABEqgwAhQAFdbhbC4JkAAJkAAJkAAJkEBlE6AAqOz+Z+tJgARIgARIgARIgAQqjAAFQIV1OJtLAiRAAiRAAiRAAiRQ2QSCC4AAX/sdSLTh/o1V2S8EO9jyQ2CVPdjYehIgARIgARIgARIggeEnEFgAJNragKn1qK0eiYFUF+7fNBJ3NNYqLUihq60fwADOa6xDtUvbKACGv8NpAQmQAAmQAAmQAAmQQGUTCCwA7JgMZ79OEQBi9T9R1YiRm7pQRQFQ2aOKrScBEiABEiABEiABEihZAnkJAOHsd6IejbUjjYYNJNCWqEJjXTUSbRQAJdvbNIwESIAESIAESIAESKDiCYQWAAOJLnQOnCedfeuX6mpDf20jhB6gAKj4MUUAJEACJEACJEACJEACJUwglAAQjv4rI+tRZ638mw1LtN2BTf2RTDPTVVMd+QHGIeYAlPBIoGkkQAIkQAIkQAIkQAIVQSCgABhAoq0TA1MbYS38i5X+cxvrYAYBZWBxB6Aixg0bSQIkQAIkQAIkQAIkUKYEggkAEeN//0b0R5RV/vT5jtd9ptB1x6N4ORJB+vy5uEMJEbLYcAegTEcJzSYBEiABEiABEiABEjhiCAQTAAVqLgVAgUCyGBIgARIgARIgARIgARLIkwAFQJ7geBkJkAAJkAAJkAAJkAAJlCMBCoBy7DXaTAIkQAIkQAIkQAIkQAJ5EqAAyBMcLyMBEiABEiABEiABEiCBciRAAVCOvUabSYAESIAESIAESIAESCBPAhQAeYLjZSRAAiRAAiRAAiRAAiRQjgQoAMqx12gzCZAACZAACZAACZAACeRJgAIgT3C8jARIgARIgARIgARIgATKkQAFQDn2Gm0mARIgARIgARIgARIggTwJBBcAAyl0dT6Kl/sjSFedj+vr61A90qh1INGGBzb1Z0yomnoTGmvNg4phQT8E1v30jzFzx1isb5yGGXk2bEgv640jOjGFpel2T3u7YxHMXDkf6x3nxKMRLN4MzF+fRrvV2O4YIjNXAsg9vxjt6n38dkxcsw/zF30DiC/HyssWIt14OuK3fQuLUY/td38WE2TFBzJ/S9/9Wa0pVplIX4r1P10QsB+3IvaV5VipfHEa0W8g3TjZt9nubfC/zrfgYp6wZTliz09B++Ka3Fp0x4ppU0WU3YN7Pn8vnv7UEmxwY69jsK8H97Tci2dejSB9zhWYjr04u7kF884CoDm2alE9HnxV+ZL6OfOw4b7rgC3LcfX3nsvUmE6fjem3teDWS8J1RF9nM+5EE9rrzwx3YaHOFuO1r2746i9UO1gOCZAACVQIgcACINHWBkytR231SAykunD/ppG4o7E2IwA6Ue/q9KscgwoAcU189UZUzy0TARBwsMSjMVQn7SLB7W9WcbpjAasMdtrWFYjEgfU/rcHaryzHti9+D8nPnQFsXYFo1z5MqrsT7cKXdv47QOnx21ag+u4QAuC2A2i3xMWBXyD62BlIBhAAwjbXNgSwcbhOWbWoGbCcR4cRumPDZW9R6933M8T+a5S7GCpGxXnWt2rRcqB5oenw78eqlnimD3XHrCaIc86+byGiSpuE8/6foyynfz/uWRTPiopAbd+Pez7fhdrH7OUGurRgJ5WCDQVrDAsiARIggSOeQGABYCeRQldbP+oGKwAO7kbsqQ1YeTACpE/G/PEjUH3xNDSNMARA6pSDWLnzkDzWen2d/Lv49e7aiIZf7sLmSARTxl2EjukXmivUuxFr24CVGIHWz4xFqmcrVr4RcCehtxuxhplYuRnAlPmYD2C25axrjhkr+8Kq3NX63u4YGmauhFHkeszZtrY0BYBwtH8EJO/+LOK3NSBV15F1+H8j2lYjnfD4bbcjNQrAJw1B0Lt1BRrim41+iNaho9HaKciOFlcBcOAXiP2oEyv7IsCoS9H6rwvQdEbuvSZW9VvONMWHOHxgK2I/Wp65TvaRJS682mAW2xuPYuLizZjSuh3JJmM/Y1h/hVr9N1eQ044V5cy/9/0M97Q8klmxvtF0XpOt9Vj637VYJpxGZxkwV8hxDm68LYo9qx7B07vNczXQhCP7tYeB8WOAna/ugVjNvvF+c3UcgDj+zz/dI0sQq+fLmhciKlbOHavg8njtN7FhMYyVemGHVY5w3G9+BDtg2uPRPvi1QREAgsW/J8SKvrkqr2mjFGbzmjDvktyVdt2x4ALA4BFqNX3Lclz1/JTMboZvP2xZjjvvTmBnJIJxtfNw++LrMErhNR6vAp9agiv33osf786y9+w/s3GCY8foH3AXYFgnFlZOAiRAAsEI5CUARMiPuuKvhgCl01WYdH0j6qpzDbDvABxCfPUGoOYqNI09GYD5708bjn589Y+x+JSrsH36GGDXRkzcOQZp8d/id/AQekecLJ3+3hc2ogEXIXmxKMP4yRCiN8aiteYiNOG3iL1xEdqV425oumNRrJ3dgfYZEwDh8E9ci9lmuI7umFVWzmq9CAtqADqSTYad8RgmLoZLCFDuroBnmT7Ol+VcqaeN+8p9+T+QxYr//s9hzq8fR3XdmVj2mzPQcebPs075gQPoPeMMo32Pr0ADPmfsHCi/XAGwFbHbDqDZFlb0uOsugfPa7rbbsfaTN6F98hmGGPhmD2YHDC8qNQGQbG3Gni9mnWOVme6Y2xBwnp/9dw/uWdSHL98nHDzx249Vi7oyK9D21Wjj3FtFWIri0C3dW4sb59VhHrpwT18dbvUJMZFOIJbIlfy+LcvxNcsxFY76ry9Rrt+PVa1bcLl0PkX4jMcOgJsznPnbAW37RLFS6Li1Qamvr3M5fnWpuarvN286wnwsQSUv0x0zy/XfAdCw8LDNzfH27Adp5370nXWm5C7afifM0B0prvah4f467Gm5Bc9e/gO0j+oyxMilW/T9J8p1CBE/lDxOAiRAAiQwfARCC4CBRBc6B85Do5uHL9sxgK62BGob6+DMArAJgIO/Q/SFk5G0nHoHA3sI0G7EVh9C+9wL5VnS6e8xdgDEb8rFdQ4B0IXUxdkdg0B4u2OImqv1wBTMX5+0xeR7HjMLdwoA4XC2VCtloBexSEtGVFg2lUQIkBcgUwAkz3wckfg+zG+6E837s6vy0un/L2MHQPbDnLv9BYBVpiIUclb6RWFu4T/iWnPHAemzpD0yNKncfrrwk3xCU9Rr1P92cZ7VcBN/AeAtUryQ28VIVlSoq8fWtbYdAq92W3+/bDOuunuvjI+vfd60a3/uSrk9nEYIAI82yHKBK7EP+GJA59/ZaOHw37zZPfTG41gxBIDIL9gzr9OWN+DVD6IJ0ul/2NgBEL/MIoHSBxk7zTF0O+KZ3RvX/hN/FAJg1VlGbgN/JEACJEACJU0glABIdbXhlZH1qHNJ8FVbmWjrQlVjHZybAAURAEI4PHoQS6+fhhkiJGjXRkTfcO4A5CEAlAb0dsfRsCy7eq+2zevYcAsANwfL9nDPZxjqnPXTf4HoN/dj6fcXYIZY9Hc5V1SZswMQVAB4lGc1o3frL9DQBXRkdhLyaeDwXFPI1X+rBVbOwOW/VuLJS0gA+Ia1eAofERO/BV++PIn/RBS7947ClXs34/L7FmKUT/sEG60AuDkJjBmNBkdMfphREbYvAwmAkCFAoQRAZpU/G36VCTfSCIDMToBuB4gCIMzQ4bkkQAIkMKwEAgqAASTaOjEwNRvaI5z8c+Uqv1jx78TITIJwAp2bgPrGWv0OgCPkR4T1xF/YgNSIq2S4jucOgNw5AJLTL5ShQPGnOrFmXP0gdwC6EYusxezt7RARQLCF7+iOZftuuEOAijKK/ATAY0Cy8bPAgQOI/+hbWHOpmTysGJNvCJAI90l9/k4lN0C8IagHsy3BYcb8BxUAXm9hKgo3XaHCyWoB2t1WSXXH/AyVOQVnYcxeKCE/fiFAZhKyCA1quQU/xpdsq7dhQ5FyHW41rEj892bUWnH/zvaYbb9dhCuZoTQwV7WTrcvRsXcvrmxuAlrieHb0XDNZWN8+XwEgko6/2Cf7Q9brx9iysfk6jBK5CxDipAtfFmJEd0wp118AiDCtbGKxn0lGG3Nj7z13AMydj/bF18lQINHvMtRHOPY6AVAvwq00/ScMYQhQkO7iOSRAAiRQEgSCCYCBBNru34h+5fWM6fT5uP4Oc5Vf84pQtZU5bwFyJgHXGM6/jOHfGQFGXIT03DGIr+7EYpEoPG6azAPofroLM63k4JoRWPzCbsz/9NfRPkLsDmzNhKSIup3hQe7UuxGLrgWw0kgCtoUA+RyLzITMAc78pqB1exIizzQ3CXgmFqMV6WRT5uySDQESDvY3Ow2W5qs4u9saMDMpErbPQuv370T1Y7djZnKf8e8vnoXFa36N+YseQvtkl9d5mtfIZF/fJGBnnoDAJf7WA2CzkQQcKgRIiLiZ2FYCCcDCMUtc5v6aR92xILOFWAnOOHPWBZ5Jsmay6d0J7MA5mP7VKPDwI8arMYVTfPMjmRARUVSQXBJrFyqdvgLLHqvDnkW3yFdfGgm9NdLBzCQkp8/G+E9FzQRUw1jR/n9PGMnD07/alMkXkEmtv4pKcZLzukuv9pnJwlaYi70NymtAL9uceQ3n1d9ao3/9pnTy92EMEkZStZrkrDsGoKivAXVJAhb5QF79oHK+8auj8eBPn8NVt34Tke/di2dEYvBX7sOVvzIF4bx9ko9kc6Zf/9UjcZk9FCnIuOU5JEACJEACQ08gmAAokF1hXgNaoCpLvpiSFQAlTy6EgeK7Csuqsd1MyA5xZWFP3deDWEufx+q/5lggK4wEXxkaE+h8nnTkECiFV3CWgg1HTo+yJSRAAiRQbAIUAMUm7FN+KXwIbJgRsPpBERCOv7HSLn6Z1fZBlcmLy42ATH5GdtdkyO0Pmbcw5PaxQhIgARIgARsBCgAOCBIgARIgARIgARIgARKoIAIUABXU2WwqCZAACZAACZAACZAACVAAcAyQAAmQAAmQAAmQAAmQQAURoACooM5mU0mABEiABEiABEiABEiAAoBjgARIgARIgARIgARIgAQqiAAFQAV1NptKAiRAAiRAAiRAAiRAAhQAHAMkQAIkQAIkQAIkQAIkUEEEggsA36/9DiDR1YlNL/dDfiX45jpUj7STDPohMPkl4B1jsb5xGmYc4Z1RCt8B6H38dkxcsw/zF30DiC/HyssWIt04OUO+u+12LHu+D5tH12P73Z/FhMyRA4jf9i0sFl/mHXUp1t+9INtfB7Yi9qPlxld7xbF/XYAZ4ivA8ie+6msdq8sps7vtAeMLw6GuAzzt1NpyAN71eR/zY3aED9ts88T735+fgnbxpV/nT3esYgAVq6HK14zd2Ber2hIsN9laj6X/XYtljy1EtATto0kkQAIkUIoEAguARFsbMLUetdUjMZDqwv2bRuKOxlqzTcL5TwDn1crjXr+gAkBcH1+9EdVzK0EAxFCdbHcVOrqvBBd0MG1dgUgcWP/TGqz9ynJs++L3kPyc4a33Pr4CLWcuQLvQAwd+gdgLk9GeOXY7GnCTee4BdG8FZkw2rovfdjtQdxOaJp+B3q0rMLHrTKTv/qw8Jhz11OfvRJM4desKRPd/LlOfOLb2kzeh3byu4Tc1SJpiRHedzk4/W3T1eR0TdnsxK2jflHhhqxY1A80tmHdWrqG6YyXerPzM2/czxP5rlLsYyq9E/VVDXV8x2lCgMlctWo6z76MAKBBOFkMCJFABBAILADuLFLra+lFnCYBUF7pQh7pqPbEcAXBwN2JPbcDKgxEgfTLmjx+B6ounoWmEIQBSpxzEyp2H5LHW6+vk36VTumsjGn65C5sjEUwZdxE6pl9orkrvRqxtA1ZiBFo/Mxapnq1Y+Yb/ToJchUcr1k9ag5krNwOYgvnrO9A+w1jr7u2OoWHmSsgj81vR0d6UXQXv7UasYSaMy+ZjPoDZlkOvO2ai0jn5QyYADvwC0R8Bybs/i/htDUjVdRgOv3TkV6A6s7IvVu4PoN3NkRfntq1AdaOyC5AZDprrRN2PnZFx8tURJISDpwBwXKez0z4q7bbo6tMe0zCTYyYexcTFmzGldTuSTdk9kyNqTinU6v+W5bj6e88hfc48bLjvOsD5730/wz0tj+CZVyNIn3MFbmxeKAWHbeXXeQ3MFXKcgxtvi2LPqkfw9G7/VWLxRd2vPQyMHwPsfHUP0umzceP9WYEjjv/zT/fIbhS2LGteiKgQP2b9av8aX2UG7vn8vXha2GGVIxz3mx/BDpj2eLQPfm1QBIBg8e8Jwcdk6DHQVi2qx4/xJSwbncS/J4z2Tb+tCbdecqa8om/Lctx5dwI7IxGMq52H2xdfh1FWWft6cE/LvZl+mA6g1nK6XY5dcd8UPFekttvt/Cau3LuZAuCImlzYGBIggWITyEsADCTa0Il6NNYaq/0DiS4kBoD+bdvwGk7FpOvrUeeyE2AXAIcQX70BqLkKTWNPBmD++9OGox9f/WMsPuUqbJ8+Bti1ERN3jkFa/Lf4HTyE3hEnSye894WNaMBFSF4syjB+MoTojbForbkITfgtYm9chHbleC7UbsQiM4HW9WhvMoKOumMxpJrbIX233l70Tphg1BePoQHNGaeuOxbF2tmmWBAO/8S1mJ02VvR1xywbCiUAVMdEbd+4r9yH9nrj4Z7Pz+5Y2wWBCIOxdgB6t/4CDfEtmPN9c2VfqUw9T/5ZOs9bgL0ALjsLSz+vhgeZx7/Zic2jp2D73QuyYktznc5Otd05tlj2uNXnd0wDtBIEQLK1GXu+6L76rzvmhs15fvbfPbhnUR++fJ/liO7HqkVdGWfPvvJrnHurEBHmT4qEvbW4cV4d5qEL9/TV4Vaf+0Fc04ElciVfOJpfe34KNogwG+Go//oS5fr9WNW6BZdbTrLXirwQSn119vsw87cD2vaJZni2Qamvr3M5fnWpIYz0P0MY4atLcGu9EbaVbF2OPV80r923H31nnSmdflHmncjaLfokcZkpFoTDf/Nm1JphN57HitH2S7cg1gLcbo4JYacQbQwB8uvH/A1sAAAgAElEQVR7HicBEiCBLIHQAkA4+50D56FRWe5Pdd2BR7dNysT9DyQSeL22Fs4NAZsAOPg7RF84GUnLqXf0ij0EaDdiqw+hfe6F8izp9PcYOwDiN+XiOocA6ELq4uyOgX+HdyMWTaE5qazsd8cQTRmOvnT6Fxs7ALI+dVVXnGfuDhg7B0m0W4kLumNmWYUSAP5tzO8MvWOtxvJfivnYh+p/tQsAEZrTsD8bxiP7b+svsOP0zxo5AQe2Iv7HyWjKphxkDHXuAOiuCyIA3GxRqTjrC3osP7JlfpUu/CSf0BT1GvW/XRxIIXb/c1QLbr0E8BcA3iLFqwfsYiQrKtxEtm2HwKvd1t8v24yr7t6L6be1oPZ50679ueJAbZ/hoHu0QZYLXIl9gOXA+w4rp6Aydi8sgSKd/oeNHQDxsy0giPPM3QFj58DoA/nzOlaEtjv5APtxz+e7MmLEFwFPIAESIAESQCgBkOpqwysj61Fnrvxb/IQA2DTyZtuOwO/PrYPjNBREAAjh8OhBLL1+GmaIkKBdGxF9w7kDUEABMGsdohNTWLq9HTIiSBEGzvHT2x1HwzKgQxUS5klexwolAIZmB+AAYrdtzYQAOdsvnPBZyoq9jOc/86ZMzoB1vv28rYi1Ae1K0rFarurY666zC4BcO71scWtDNuTJftQpMip5/ijk6r/F0coZuPzXWQdfdU6t84ZLALjZYhsDnsJnP+5ZtAVfvjyJ/0QUu/eOkiErl9+3EKN8BI6vALg5CYwZjYbA8e8aASBW1m/eh4b7s2FNOTsXZoP7tvwMd67KrsKrHOzHCt92CoBKnnnYdhIggUIRCCgABpBo68TA1MZMnH+irQvnNtZBBgENJNDWCdQ31mIkBpDq+j1Q57MD4Aj5EWE98Rc2IDXiKhmu47kDIHcOgOT0C2UoUPypTqwZV1+AHYBlwJylSghQFKnmJJoQR7QFSLY3yVCgeMNErJljxXWL0KG1mG2Jg944og2WANAdy3ZfoQRAoQZEjqh5fAXWnbnAWKEXITgvTM4k7AIHAFjJwvaE4PhtDyBVd6ctl8ASB91tKwAr7EckFj92hikAhOP+AKodycPWm4e8rzOSld3tFG8q8rJFV5/eFj/e3bEIZq6cj/VmOJjf+WV1XDi6LUC7EmqTsV93zK+RMqfgLIzZCyXkxy8EyExCxn6sarlFxrfLPALzFzYUKdfhVsOKxH9vRq0V9+9sj9l2GZpixsRjXqdcJRdhNh179+LK5iagJY5nR881k4X17fMVACLp+It9tpAYPWZR32rg8rlKCJC5wwBjR6F98XXAPoPns5f/wAxdEqFDm1FriQO1rTJXwetYEdpuq9sIVWIIkN/NxeMkQAIkYCcQTAAIB//+jeg3t4VFEfJVn3fUZcJ8ZGjQRisHICsU1Op8k4BrDOdfxvDvjAAjLkJ67hjEV3disUgUHjdN5gF0P92FmVZycM0ILH5hN+Z/+utoHyF2B7ZmQoNE3c7wIPcBYIYAzVkjEzedScAilt9KDm5tnYTFi1di/vo02meI69YCWGkkAdtCgHTHykcACEvjbQ1YnBSv87S/stN6FSZGnYX5dcabe+RPCAURU6+MF6QvxfqfWgnC9tCh/F4f6njtqJedfrboXhGqfX2obioxckq2HaEJwEa8txL+oaDQHQsy+Yok1azTaV7hmSSbDT3ZgXMw/atR4OFH8PSnlmCDcIpvfiQTyiJKCpIPY+2kpdNXYNljddiz6BY8KJKPZUKvmQdgJSSnz8b4T0VtibKi/Znk2q82ZfIFZHLxr6JSnIj/vhNN2ZwAr/aZycJWOI69DcprQC/bLJOoxe/qb63JhuW4AjcFx+VJmczsTAJW7b/xq6Px4E+fM8s0xA+QMJKAbSFAumPCQS90253JyiIJ+N4c8RdkvPEcEiABEqhUAsEEQIHohHkNaIGqDFiMIQDak00Bzy/caaW+A1C4llZQSd0xRJZVY7tLKFjZU9jXg1hLn8fqv+ZYoIYbCb4yNCbQ+TwpPIHcROnwZfAKEiABEiCBcidAASBWjsVrQM0MX2Nlf+i6tRQ+BDZ0rWVNJOBGQDj+xkq7+GVW2wmr4ATEDovF2X+3oODVs0ASIAESIIESIUABUCIdQTNIgARIgARIgARIgARIYCgIUAAMBWXWQQIkQAIkQAIkQAIkQAIlQoACoEQ6gmaQAAmQAAmQAAmQAAmQwFAQoAAYCsqsgwRIgARIgARIgARIgARKhAAFQIl0BM0gARIgARIgARIgARIggaEgQAEwFJRZBwmQAAmQAAmQAAmQAAmUCAEKgBLpCJpBAiRAAiRAAiRAAiRAAkNBILgAGEihq/NRvNwfQbrqfFxfX4fqkcLEFLrueBQvq18JPn8u7qirzrHf9UNgB8XXew9iaeM0DOHr94eCbYnUYXyVdqWwZv56pNvHIx6daHz3YEor0ktTiMyUR+UvzHcQ1O8nyItFeeJjauJDWEqZti8kO46p9fXGo+aXmFV087E+3e4/Nnq7EWuYaXyRecp8zMc2VHckMWudW5lT0Lo9iSbEEZ24GMYnIMy/TTDqdrfFOAcN1ncj5mP99moss8qw2u9hS5NZdokMDJpBAiRAAiRAAiRQoQQCC4BEWxswtR611SMxkOrC/ZtG4o7GWkMAtPWjTv43gIEE2hJVaAwqAPIBL0TDCycjOX1MPle7X7M/jt6uakxYGFKG5Htd4Sz3LUk4sy3VSdsHzsTf1s1KwnBKB/clZLevGdvr7EUs2iAdcr/64tEokDlPfKQthuqkvwAQ56Gj3Si/txfxhgZZjhAARtuzbeyORZFqtmwxnP0WTMI2NCNpeulZ+92uy+Wl2ullCwWA71DlCSRAAiRAAiRAAkNAILAAsNvicPqVgwOJNiSqGuHi/8O5A9D99I8xc2cESI/BemUHoPeFLkzsAaacAmw+eAhIn4zW6+vQNALAro2IPLXbbs64aUgHEQP7u7E3PhNv7QHSZ8/HSQBOamnHST0xvPz97Cq4KDx9xXpMMsXA4Z4Y+u5difciwLFXtGLUwiZ8RJykue7N5RHsTczH6M5s+emzWzGppcmw3cuWInS6mwCwO8HFFgBCY8QQTVkOtnd9lgCobrE76X5Y5HVLO9A0w2uZ3avOXsSjLZiVbEZLdB2ak02wl+B2nZ8A0Nti7S5Mad2eERx+7eNxEiABEiABEiABEigUgbwEgHDyO1GPxloZA2T7Jdq6UNVYh9wAIOQIAOvC+OqNqJ5rDwES4mAZrpKr/L27NmLizjFZJz/PHYA3l0fx5pQOjK6ZYDjgt6zFScJBlw65Zgdgfy8OnzlBOv2HfxZDH5ox4TrTTdRc198cw7FCYMiGdmNvcwqjTQGgtcWjd/s6m/HPP92Tc3TcV+5De/2Z3mPCcr6rWxCZuc0MY1FX1odAAPTGEW2pRrJd7LDoBIAVXmMPyfEd8I6wm1ZrNyBzoUedil3OnQHj0vACAD62UAD49iZPIAESIAESIAESKCKB0AJgINGFzoHzXEN8dOE/og2uOQAA3AVAF1IXm6v+2I3Y6kNon3uhgSJPASBW7HvNlfx0egpOWpLE6BqTrsaRl07/I8YOgPgdO2/7oAWA1pZCd7iIu187G+uxDGsBbKteiklrUspqdykJACMEKOwOgA2ZcMAnrsVsW+6AexttuyO2XQqrxDwEgGqMqy2F7mCWRwIkQAIkQAIkQALBCYQSAKmuNrwysh51Liv/sspUF9r6a113BkpCAChcDvfE0bcaGNVihvN4CQDx91tSqPpBO04Si+xCRPQNfgdA7aIcWzz6L+8dAHOVe862tajuqMaylhQmbatGu0jYlT+Hk+vqCHsPKv8cAJ8QIKU+Zw5A8KFsPzN3Nd/NkRfhP2ZCtHW5lcibKS6IADDCiLxyFdx3FvJtGa8jARIgARIgARIggcERCCgABpBo68TA1Gxsvwj1ObexDmoQkBAI/bWN8NIHBd0BeAromHshJhzcjdhTG4CaG9E+VgejG3vr1+Iky5EXjn3cIQCsf5vx+ZibxugzRGgQMGFhE7C/F/3xiXgz6tgBcLuuBuhvjgJNSVTBuO41WDkAPrYMrk9drhZO7DIAc9CenGU4vZPEG4GshOdiCwDhIBtJua5JwBoB4Ja/kNNAIXBE8R1NmCAjs0TScQuak+1KPL+LI28LSzKlkCNB2CtcSTj1a2d3oH3GBPR2x9CwdrYR3hTAlu5YBDNXBny7UcHHAgskARIgARIgARKodALBBIB4s8/9G9GvvuozfT6uv0ON9TcSg2sba22iQAVsFwC7EWvbgJVKmVay76ydXZj4gkj+FcnBFyG1uhOLD0YAJdm3++kuzNxpJAjPr7kK7Ref7NOXIgZfBMCsNJKAnSFAAERcft9zm41jX+rAaDPOX/37qV+ahP5VK3HiN9OZ8CGv66wwn8MQ5c0BHlmMN2tFcjF8bSnswDReBbrNTDoVTnUDOowE1JxXdho1B0lQLcRrQK12ivo60ODyGtAAryaVTncKk7DSeA2ozys95atHxyuvAJWvR50BwzHPXu98haj9FalCUGRfO7reelORjy1SUCh9Udh+ZmkkQAIkQAIkQAIk4E8gmADwLyfQGV47AIEu5kkkcCQQEIJrWTW257xt6EhoHNtAAiRAAiRAAiRQDgQoAMqhl2gjCZAACZAACZAACZAACRSIAAVAgUAeccWIUJbMV3JzWxfmi8GDZlNKtgy6MSyABEiABEiABEiABIaXAAXA8PJn7SRAAiRAAiRAAiRAAiQwpAQoAIYUNysjARIgARIgARIgARIggeElQAEwvPxZOwmQAAmQAAmQAAmQAAkMKQEKgCHFzcpIgARIgARIgARIgARIYHgJUAAML3/WTgIkQAIkQAIkQAIkQAJDSoACYEhxszISIAESIAESIAESIAESGF4CwQXAQApdnY/i5f4I0lXn4/r6OlSPtIwXXwG2jk3FzR5fA+aHwIa3s1k7CZAACZAACZAACZAACQQWAIm2NmBqPWqrR2Ig1YX7N43EHY21kmCqqw39tY2oFYIg1YW2/lo0yn/YfxQAHHAkQAIkQAIkQAIkQAIkMLwEAgsAu5lixb8fdW4CYCCBtkQVGuuqKQCGt29ZOwmQAAmQAAmQAAmQAAnkEMhLAAwk2tCJ+uwqv3D6O18BXgMwqQpTa9XwoGyd3AHgCCQBEiABEiABEiABEiCB4SUQWgAMJLrQOXCebYV/IJXA6x+vNXICBlJIvF6N2twNAFAADG9ns3YSIAESIAESIAESIAESCCUARKz/KyPrUeeI70+0deHcxjoYUf8pdHUBdQwB4ugiARIgARIgARIgARIggZIjEFAADCDR1omBqY2w/HrV6U8Jj98K+xlIoCtRRQFQcl1Ng0iABEiABEiABEiABEgACCYARIz//RvRH4lkmKXT5+P6O+pgRPqorwE9H9c3Wn+3I2YIEIccCZAACZAACZAACZAACQwvgWACoEA2UgAUCCSLIQESIAESIAESIAESIIE8CVAA5AmOl5EACZAACZAACZAACZBAORKgACjHXqPNJEACJEACJEACJEACJJAnAQqAPMHxMhIgARIgARIgARIgARIoRwIUAOXYa7SZBEiABEiABEiABEiABPIkQAGQJzheRgIkQAIkQAIkQAIkQALlSIACoBx7jTaTAAmQAAmQAAmQAAmQQJ4EKADyBMfLSIAESIAESIAESIAESKAcCVAAlGOv0WYSIAESIAESIAESIAESyJNAcAEwkEJX56N4uT+CdNX5uL6+DtUjrVoHkGi7H5usY0PxJeCDv0P00YNY2jgNMzwa3/30jzFzx1is15yTJ7chu6w3HkUDOpBsmmDU2R1DNNWc/XdIS0R5E9fMwfZkE8wSQ5bA00mABEiABEiABEiABMqZQGABkGhrA6bWo7Z6JAZSXbh/00jc0Vgr2z6QaEMn6tFYKxTBAFIpoDqrDjJ8huNLwPHVG1E911skDLrz/nQfvv3Lf8BdDV4yZDA19CIWacHsdLsictz+FryOeDSG6qRaXvBreSYJkAAJkAAJkAAJkED5EwgsAOxNTaGrrR91pgBIdbWhv7YR0v8HkOjqQlVdHaodfLIC4BDiqzux+GAEGHER0nMvhFyt3xkB0mOMFfuDv0Psqa1YKc8Zg9ZPT0PTCKPAnHOVenp3bUTDL3dhcySCKeOmYc4bu4MJgD91Y8VDs7D5QAQfnHEjLgNQc+sKTAZw4JeX4VtPbJG1iGOLvrYCk08D8NICNPz4x7ZWfjD5F3i4YQa2dhyN+174Fyz64QpMNs/74IwWPHzrIjx+z9FYg/+NRaevwfKtW/BB+hJc9i8PYcEnHGvy3TFE1s5Gut0uLrpjESyr3p7XLgAFQPnftGwBCZAACZAACZAACQyGQF4CwL7ib98BGEgl0PnoKzjv5qwgsAy07wAIEfBbxTk3/j1r7jRMwG7EVh9C89wLzTAV57lGiTmr+yIs6Cmgw7yu94WNmNiDQCFAWzsuQ8+FphMuxMBdj6FGOO9/ug8rXrwWCz5jOee9eLzjCVzcsAhnCCM0OwCP37MAZ5oiAujGinv+gAW3LhISBiu+MQuYtQ4LPmM491s7FmD/Z1bgc0JYmD9PR99DGAQZCBQAQSjxHBIgARIgARIgARI4cgmEFgADiS50DpyHxjp1fV/sCGTzAyahHyPr/QQAgF0bEX3jIiQvPtn7v032vS90oeWUOrSPzXaGUwDknnMIsbbfYnaQHICXFuDb//Ef2BeJmCvyz2PBJ+yr/1bNYsV+zrefN5z1fAXAPX/A5241RYQoWNT/x3/DXRmhAcSjEaSWpuHYAJB5AJFl1Ugnm0KOzF7Eoi1oTrYz/j8kOZ5OAiRAAiRAAiRAAkcKgVACQIT6vDKyHnVWrI8HhURbF85trEMmR9g8LzcH4BBiq3+L5rkXYZ26G6AKg6ESAEpbDrx0H+5fD9wsHHQXx9zW7DISAN2xKJZhKZI5iuJIGc5sBwmQAAmQAAmQAAmQgB+BgAJAvOWnEwNTG2Et/Nud/AHAdPed4UGqAW5JwHLV/uAIbBth7gTIC4Y6BEiE5DyGmm+bsf3CqX/IFAAydOcx1Fhx/06i6rlmHgFmvi93Dx6/5zLga8/jc+jF4w9Vy7h/kQNghAPdCVx4uxICdBn2f8bcVTDrKHwIUC/i0RYmAfvdFTxOAiRAAiRAAiRAAkcwgWACYCCBtvs3oj8SyaBIp8/H9XcYib7C6X9gUz/SVVWYNLUedS5vABIXur8FyCNMxzMJeDdibRuwUrEF6ZPRen2dTBLOTQLegMWYLBONvX+Gkw/8h5EELJNyjRAg+RN5AA/9W+bY6Ivn4GYrB0DG71+WTead9VA2X8AMK9qLS3HZrDnAun/D8xevw8MNkPkAn7twjUwuzicJeO1sl9CgAAOVOQABIPEUEiABEiABEiABEjiCCQQTAAUCMByvAS2Q6QUuRk0I1hXN14AWGDyLIwESIAESIAESIIGKJ0ABMAxDQLwGtOuAsZsy5ca/Z3caXGwRH+5qQQfaC/QhMJEHMHMbPwQ2DN3OKkmABEiABEiABEigJAhQAJREN9AIEiABEiABEiABEiABEhgaAhQAQ8OZtZAACZAACZAACZAACZBASRCgACiJbqARJEACJEACJEACJEACJDA0BCgAhoYzayEBEiABEiABEiABEiCBkiBAAVAS3UAjSIAESIAESIAESIAESGBoCFAADA1n1kICJEACJEACJEACJEACJUGAAqAkuoFGkAAJkAAJkAAJkAAJkMDQEAghAAaQ6urE6pfFF3/Px/X1dVA/+JvqasOmba/htVOn4ebGWox0sX/YPwS2vxt74zPx1h7g2HmtOPaRFE7qbMdJg2R9+GdR9D4yCaMDl9WL/uaJ6N8DpNNTcOoPkqg609+I/uYIXkMrJrU0+Z8c9oz9cfTekkJV4DbYKxDfK2hAB5Lm9wp6u7uxbu0yLF45CevT7ZihnK49Fo9i4uLNmbOntG7PlInebsQaZmKlODxlPtZ3tGPGhGzB4hsHy1ZuxuYprdiebIJyCJ7HumOIppqzdYTlxvNJgARIgARIgARIoMwIBBYAwsF/5bx61FWPxECqC52vnIfGumrZ3IFEFxJVdZD/HEig6/fnoq42VwIMrwAwnO43o9sx4boJQE8cvffm7/AWpJ+l070GJwUUAEA39janMLoYAmBQDXL7YrFRYDwaQ3XSLgCsqtyOOYWEalY8GgWWdqBpxgT0dscwcVk10klDDPXGY2ipbke7UBq9ccTWzcp8PE13DPC2fVBIeDEJkAAJkAAJkAAJlCiBwAJAtd8pABJtXahqrIMhB1LoautHXWNtTpNLQQAcnpvG6Jrc3jjcE0PfvSvxXgRInz0Fp87tQFXNBEA66Yvl30/85nrg3pl4E1Nw0pIkRtfoVvJ78ebyBvQ9Z6xmp8+ej9Etjt2GPAVAVXQNdqzaLHcPTlrSgdHCTgBiJ0L8PVNfUztOMncWrPYdFrZ/aQ7wyGK8WbsekxbOwJvLI+h7TuxGzLftYhg7G8BHzgHe22PU57pb0R1DZO1spKX3bf8VUgDYS+5GLJpCuykA7PUEPybK7I5FsKxa2WlQKhKCROxI2HYiSvRmplkkQAIkQAIkQAIkEIRAOAEwkEDb/Rvx2qmTcHNjXSbMxy4AAOe/LUOGVwAg6+iePQUnRZei6roZ+IgwrieGbfduyzi3wlnuVf4tVomtkJ1jr1iPUVPWom/zbExYaDq8ARx56UzvWyod7swvwHVOp3dv/UzgS+sx+roZwP5e9McbgKYkqhDH3i2zMFrsbshfL/qXr8OJC5vwEVFPHBjV0iTb++bPotibnJMTStTfHMOxDpEixEE/1su2Si6bZ9vb4ONA5yMAsiFAUzB/fdJY1Xf8nDsFznrUf+uOyWI1AoYCIMg0wnNIgARIgARIgATKiUA4AWC2TL8DULoCQJh/uCeO/tVr8JZc0TZWvGGugDs77th5ZriQKQDeHG04wjk/D0f+8M9i6HvE2FUQv/QVxor74ATAWhmnL4WL+AmnvK8Zo9CQWf23Dlkr9iduiaJ/lNixMI+YgmCCI5TIXQBE8V6dlaPgHoIUj0aQWpp2ddTDCgA7217Eoi1oTrbb4vlFSE9DajaSijIYtABQwonK6QamrSRAAiRAAiRAAiQQlkBeAiBsJTyfBEiABEiABEiABEiABEigNAhEDh06lC4NU2gFCZAACZAACZAACZAACZBAsQlQABSbMMsnARIgARIgARIgARIggRIiQAFQQp1BU0iABEiABEiABEiABEig2AQijY2NDAEqNmWWTwIkQAIkQAIkQAIkQAIlQiByasd/UgCUSGfQDBIgARIgARIgARIgARIoNgEKgGITZvkkQAIkQAIkQAIkQAIkUEIEKABKqDNoCgmQAAmQAAmQAAmQAAkUmwAFQLEJs3wSIAESIAESIAESIAESKCECFAAl1Bk0hQRIgARIgARIgARIgASKTYACoNiEWT4JkAAJkAAJkAAJkAAJlBABCoAS6gyaQgIkQAIkQAIkQAIkQALFJkABUGzCLJ8ESIAESIAESIAESIAESogABUAJdQZNIQESIAESIAESIAESIIFiE6AAKDZhlk8CJEACJEACJEACJEACJUSAAqCEOoOmkAAJkAAJkAAJkAAJkECxCVAAFJswyycBEiABEiABEiABEiCBEiJAAVBCnUFTSIAESIAESIAESIAESKDYBI4sAZBOA5FIsZmxfBIgARIgARIgARIgARIoWwKhBMDBjodw4he+gKNPPMmzwe/19uKvu3bhhM98Rp6Tfv99HHzo/+CUr/+L/Pf7b73pef1f/u/vcOy48TjqhBM8y3/r8bU4dmK1UdbbbyFyzDE46qMfk//+85Zf46S6ehx1/PFl2yE0nARIgARIgARIgARIgASKSSCUAHjrF4/jxM9+TmvPu4n/xkfOOx9/7++Xq/HpD97H4f/7O3z0oovlde/1bsdx0ctw9Mc/jr+/9ie8f/BQprwP/vwu3n/zTXzo9DMyf/vbvj4cP+0q4Kij5N/e7n4CJ8y4Vv734VdewVHHn4APnz1a/juIfcWEybJJgARIgARIgARIgARIoNQJFFYAfPAB/vybLfjYpVPw1voncOzYcTYBIFb/Ix/+MD76TxdKLn9+4Tf42MWf9GQkRET6r+/hQ2eNypxzaNUj+OjFNfLff9u7B5GPfATHVJ0q//2X327FyXOvL3XmtI8ESIAESIAESIAESIAEho3AoATAn3t+g49e8E/SqZcO+Isv4v2Bfhx/9XQcenSVdPTVHYC//fGAXN0/trpa7hCk//53fPDWWzmN/+DwX/CXrVvlbsMxVVXZ4x98gEOPPpLZTfjbgf046qMfxdEjTjHq/91vcfK8Lw0bTFZMAiRAAiRAAiRAAiRAAqVOIJQAkKvvF16UaZOI7//QaafJcB4RvvO3ffvwwbvvynNErP4J18yUOQDvbHgGJ3z6M/jrzp0yLEgIgHx/77/xBg6/8jKOu/wK/G3/PqTfO4wPj5uAdzZuwMdqLsFRx30sEy6k1vH+oYP424EDSP/1r1K0MFk43x7gdSRAAiRAAiRAAiRAAuVMIJQA0MXYv//66zjq5JNx+KUXpQAQCb0yWTj9Pv7c8wI+9slLZPz/xy6ukYIBH3yAw6nfI3LU0Z783tvRKxOCj//UlfKc937/e+m4v9f7Bxw74R+kABBJwMecepoMJxKO/d9fe03uQDh/723/A44dPwFiF0KcL67jjwRIgARIgARIgARIgAQqjUDBBIAAJ1b7hQD40Bln4M89PYgcfRSOOe10SHFw/PHyeOToo2WOgPNniQsRxiOSiK2wosx5yis+//zrX+Njl16K91Iped6Hx47NJACLVf6jTzwx901A6bR5/jFyx4A/EiABEiABEiABEiABEqhEAkURAFTo2o4AACAASURBVMecdpp8NedRHzNezyl+IvxHhAfhmKPx4dFn4+hTjLh96/f2L38pXx3qFAAf/OUvMs5fvjHojYNG6I4pBtQdAJFrIHYTxP8LAaAmDldix7LNJEACJEACJEACJEACJOBGoDgCoKoKH7z1Nv7+/wbwoTPPkvUKZ138xL+POvFEHPO//lfGHuHc//3/vY6PnHdejgD4687ezIq92EGQq/5HG2FDqgAQOQh/3bsXJ83+AnuaBEiABEiABEiABEiABEjAg4CnABBhO39/4w3bZfIVn5+8xP63LZtlQu6HzxmTCQGyEoXf275drvRHIhH87bU/IfKhD+PYCfbwG+HEi7j9j140WZYrdgCOHT8RR51gfMxLxvb/00WuMftqCBB7mARIgARIgARIgARIgARIwJ+A9w6ACLMR/zM/wOVflJED8OdfPYfjzKRd65r0e+/hnU0b5d9FOI/4idCev+3ZIxOCjxk5MlP8B2+/DfF6UfF2H/E76rjjZVKx29eBRVJw5GMfxYfPPieIeTyHBEiABEiABEiABEiABCqeQKgQoIqnRQAkQAIkQAIkQAIkQAIkUOYEKADKvANpPgmQAAmQAAmQAAmQAAmEIUABEIYWzyUBEiABEiABEiABEiCBMidAAVDmHUjzSYAESIAESIAESIAESCAMAQqAMLR4LgmQAAmQAAmQAAmQAAmUOQEKgDLvQJpPAiRAAiRAAiRAAiRAAmEIUACEocVzSYAESIAESIAESIAESKDMCVAAlHkH0nwSIAESIAESIAESIAESCEMgAiAd5gKeSwIkQAIkQAIkQAIkQAIkUL4EKADKt+9oOQmQAAmQAAmQAAmQAAmEJkABEBoZLyABEiABEiABEiABEiCB8iVAAVC+fUfLSYAESIAESIAESIAESCA0AQqA0Mh4AQmQAAmQAAmQAAmQAAmULwEKgPLtO1pOAiRAAiRAAiRAAiRAAqEJUACERsYLSIAESIAESIAESIAESKB8CVAAlG/f0XISIAESIAESIAESIAESCE2gOAJgFJA4DajtCW3P0F4Qxs4RQMcFwLTjgfQ7wJIXgVUHDXM7rgWmCZLmL/0aMFpp+7waoLEKOOdd4AvPAlvdWhnGlgJQEjbdWwUseQJYVYDyfItwtG/yPwJrxwLp9NDYELi+IvRDaNYjgEQUaCtQ30weBcw6Dfi6S39bXKz+270LqP0fl94sAhdnLeI+mtpvv3d8x9VQnODW9gB9FLrfQ7al2OU7zQlV3xCMl8D3tI5rke38zpXA1wGMfjZk5w7H6Zpn3FCbk0/fhhqfbg0KcE9rOTifcZp5149nIJ/BUYhunverz+t44DKVtgca8wVmnW/7bNeF9VFc2hCo7ValRZ57cpi41FcUASAg4EXgu6aDXJDOKUIhYeyU5+4EvtsHiJvi5+Oyk3rHlUCDNcGLQTE+K37ERLbwbaChD4CYYE8HGlwcrDC2FAqFqHP7swEEgKNN+dTv1b7ANuRTqcs1fvUVqx/86i1Q87TFuNkgxmccHk6/UlqxuNgMLsA4KwbHwbS92P2ed/l5sg5aXw6zPOsL0p9BbXIrazB9G8Q2cY7t+RD0omE4T/eM05pTQn07mLEwWOSFesYF9Rm87C0GA78ynW0v9pgvxn1bqP4L2vZitEE3ht3qyxUA6ipAGtjUD+zakXXmLWW+8UXTqXXW6FAZNlU+Cui7wFhBz6yIOFYdNgF40nRK1dVJt1X3qQAefAkYOw6YepyykqwpM2OuUw1Ztpkr0teYq/pe7fTqZNvNC8B547he56LMhMiIfwIYEwF2vwY09Rg7B5bCXPIu8P1TjRX0TS8ZfaE7JtrtLHPDcVkB4FUfTC5qN6s7HJ7XqRdolK7rxOLovwdVMakZn0Fs0U5kIfpBPtjFirXHGPRiDXXnxeV+EPeL1a/q7owYVz8fA7z6LjBG7EKlgQeTisjWMTP7Im8B4OASdpxZY1eaoZtfFEciw8GcK3R9ax07B8Cm3QDGZHcSdHOIzZZ3AHXu8ZwnAHj1ke89Zu56ifOc85l27GrmM9EXY98FpplzgTom8r2ndX2kq89vbvWaQ5z94Hm/vwPYjmnGdb5968XMutdfFXX2A2Lu/Ppx2XtQ+6y6Eljen93xtOZrt/Fiu1c8nuZ+959uXtKydtQXyJHxeT4UvW8dPkpe94Pmnvaddy1mYZ9xGk8tkM8Q4no/p1DsULn5E+p1YZ+bYux4jfm8n3EBWOct4kL2n+4ZoGu77rmie475PTcz0SkuPrus08O3yREA6iqAuM6pGvwEgAAzUREMVhnqSrM6sYjzr/mTskIeBZ4UoQ8uq+XfqQHWmY6wKFeKCzEJi5V54ZCdYKyue5apjA43O+XNXmWE6UxU7XKMKt2qqfNG8fu31Q4nM9Hhkw8aTr+zPjHBY3d2J0Fti+cxAIkLgCYzBMma2DJOpqY+YYu6q2HDobvOPNGNtVWG28QibyAlVEo9Rzs+A9iim8hc7fQp03UM/lHPOsgE72an3BYWq/U95i7UadlwGR0zHWub46KISbWP3bjoxqBu7Pr1nzXOhF2z/mgXOK73gxibyrie949GaJtcYPCZQ/KdJzx5Omyx3WN+85lmnOnslM6gCC0UIYdiZ1IZE7p+0N3Tuj7S1qe73zVziG7s5juu8+5br36wtvuTwMQLgKv6gdq3gcQJQO0fc3d21WeV7V4ZAXznAmWHPMCc5ebUaO8/zbMxCE8pTALuDErbhrhv8x6fAViHnXetvgn7jPNzylV/Set8uxQU9ny/seTmw4V6PjjHvHlxMVjnKwDy7T9X/0X1zzzanlOf7jlm+eFmBIrTL/fz2XU+pl0ADHYrz+N6rcMjlIm50q2uZjtjk0UjnKuenp3mUWZmcGjaKSe+KmD3TvcdDnn8OI/8BpdyfQWAhy2ynjHGDoD4qbHZzklcqjvxIPofY7tZdZ6tY01QQpFMEOLGl2LLmvA96tNN8Do7/R4OrhOL0harvzK7Ku9ohIhfGzSTjs5Ov/Z5CclM2JcL68EIAFUoZoS0jpkIPfNruzJr5owfj/GpG4OezPzmF/P4BmGPYxHBq0znjpscqxcAtc8aTozIM1F/tjlkEPOE29jNscXcJRL32HYfW7TjTGOnbixpy/TqC58+8h27YcvVjV2xaGHOazlzgd+4zrNvg4zdDAPTdjG36saZmGeXP6Hkfilt9ptfvBwa3f3n+cAPOE9on3FuBnn1eTH6dhDjMwhrL6fUdd61WIS0yc9J9fUZfArIaYMpXi1fwulL+Y0l1+e0T9t1Y173PHI+T3N2ofyeIX5ww4zfAM9NLwHgdb97+Rq655jfAqzn4qxPH4k6CyoAvBxy34eGaajcAhlnrlK7TB7OvtOptswDQy3T/KPuOrlyZEQRZMJurLLksXfdY/jlOS42+7Xda9VZJoEmzURjR7kFFwDK6pZMbHa2Q/dQ19jp+SBSOjLnBspXAPi1wedmzqcfvNqncwSF2PIbE14TrufkGPDBHmRlyHmO173iOQbF7ofXmPCbvM0+xLtAm5qboulb7cQZYA7Jd54IKwBW6WwJOHZFnbY5UjeW/MoM66h73D/OB7Tn3DqUTqLjQeFk5jkv6Zgp9jsFQGYnwC153hSBrg6B7l7xcWT8nDbXfggwT/g+48I4UKUkAPzuB83zwc8p9fNDgsy7KtYgzwfd8Ahbn99Y0gkAz+eDRvQORgD4sc7H//crU8czHwEQaNFQWcgarADQ+TbuIUBWzLXYvhhvxJhaiaueIUCqwY5ekFsUokzxwLrA/lYEuQptObpmGVaYihiYTypv2wkqAHRlqiuEbuVZ4UjOVRDRhrHKroD49zrHG328OnbW20bysKz7dCXh0ouZ+rA0t5DklrP5gBFcRByq1SdqvZ7HdCFAPvVZzGS/mPHIIiG6QV2Rd7FTx1o3CfiGALmNT/EwtZKv3WzRCYA8+0HrSGjCrXT3Q76TY5CtfdfJ6kpgl5LcnhHgwhDNPa0dZ5p+yLRdCE3n/GKNwx32sB7bBOjsW8ecIe4FERZo5Rjp5pB85wnPPnLY4gyz87TF737XzJGezkK+97SZS5R5iYOjj7TOiWa8eM4hfbm7lmodeY9rDTPPca1jphMA5s6r17PKMwRIzMkB5iw3p0b3DNAtvPjNrX7POFcHSx336vOhSH2rm0Pyvh/yFQC6Me+z6OTlS8nwRy+fwdzpFjtOXvmJ+QgAL39C9zzSPh8ChMGE3m3xYe3pm+qYDaL/vISRX8iftUNtu5d8nmN+Y95rvvab6/yTgJVYc7kCZW5lOwefLebSOUuY27FuSXpyIoP5ek1nDLIjYfDVfnNV3lTz6paWM0TGq0wvO612Wa+lnHglcOPxZuiNuVLj3EJzvkIzR0lbE0ANcKNI0nvH/hpQHTNxzEoGfXA3cKNyw8t6PJLKdMfcElOtV9Tp6rMeKJmkY0f+gZeduvblvDpVTWoNkwQc0BZdfXn1gxA/0WyIlmCkjkEda7nD8gnA9X5wvlLW5LLudPtrU63xmUnI1jATk4cYy9bPNg41r/7T9l/AJC/n2M1JZlL6L/Ma0D8ZLwsQP2ue0Y5PJ88q+1u51ASpzBxivp0l7DwhzteNJW2/e81njiREt/vdzc4MEzNR2upna0zke0979VGQ+jL5XC6eomqPSNbOvA0t6P3uSALW9YPuuRL2ft/wOyDyT8arnsU9vqHKXMTaaYxTOUbfUV4TnQascTbLfA3oFzzma78+cnW4zbHr+gzweTZ6JuW6XBfmFc1D2beDGZ+ez9Q8513dWNLOuz6OvMghcfMZdD6YX32hx5K5w+j17PBqu7BD+BVeY97rvvV7xml9TB+e+fit2vnFY7zAXODW3e+ec2SI55jn/Cl8aIdP5FWf4FmY14AGUFFeg29I/15Kdg7Clpy4OAWi7ljFstY1fBD9MKQ8h7oyHy4lM87cFhsG+w0Sjonwo61cmJWLnT49ULL3X/iRU75XVPJYGuq2F6O+YpRZKF9D81aiwDdMgPYVRgAEtognDpaAqvKduzC6Y4Otl9eTgEWg5MaZ8ipC5+s12WskcKQRKLn770gDXEHt4Vgqoc4ehucYBUAJ9T9NIQESIAESqHACLuE4KhHPb/AUA1sp2VKM9rFMEqhgAhQAFdz5bDoJkAAJkAAJkAAJkEDlEaAAqLw+Z4tJgARIgARIgARIgAQqmAAFQAV3PptOAiRAAiRAAiRAAiRQeQQoACqvz9liEiABEiABEiABEiCBCibgKgDeeOMNnHLKKTlYdH8XJ6vXeJ3rLFSc5/bTlaUr26s8tQ5n2X7978bC7xoeJ4EgBJxj2Rq/XmNOPe421v3GqlVfPve4ruyg97vKJOx9LOrPp81B+kGcE8aeoLaE7d+gtvI8EiABEiABEhgMAZsA8Hq4+v3dcgx0zrfbA9P6m3q9Tnj4le/2EHd7APs5SUGdlMGA57Uk4OZw+olsVWjnM7bVa3T1O8+zeivIve7sWS9n2WsEOOcF9b7Op81BR5qfAHDOU0Ft8WMe1D6eRwIkQAIkQAKFIjDoHYCwK39eK2JuToPXqlzQB3UQQaADGbZtVlk1d/XgyQW70PTxufhJ5o83YPUDcUwfF0F659NoumkuftKTOYgbVj+A+6aPcz12V8+TaLSuq1HKRI3mOlF2De5a/QAaRbnpp9F0TbbOG1b34BtXj8XYXStwTc23kTHFA8hdPa9jAVbg4zXfLtTYG5JyRF88gJtQ822zhTXe/SDO/WXjuIxdO9s+k7nOOib7ztYHAG5YjZ5/aMnWEaBlfqJaLcJrN0zngOrEst+9pl7r5/R63aPOOrycYK825MsnAHrPU4LOK9Z5YXcj8p1P5J18ww2Yfe03sOBqx7ySaY3bvX4DVr8ex/SImOaNX/rpRfj4XDEr5XtMGuM5l+Vnp3evleu8M5hxyGtJgARIYCgIeAoAr8p14TNBtsX9nBbn6rzXSqTOQfIDF2QHIP+H9Q1Y3fMPAMbjCcVRvKunB/jhTfj2T3pQc8NqPPmNHRlnWjjj1z5xE+aaxx649gnUyIc0YHdga3DDDcBPTOWgu85w/puBJ1pkneqv5q7VaP7DXMgqau7C6tlrMddykD3hGe2am48AqLkLPc1/yLTJr38Kd7wGq19vxhOKENP1Q45YUAy5q2c1/lAzF793Cgqjl3Lq8WuDlxD2Gv9OZzPIveZmQ1An17o2iJOrExt+oYS6HQ834RN01d2Pf75sdKv5QRc3rLqDzENOO61xmFlYMMef+73uuGdt92G+xwDdPWTZG85OXW+V47yTz+jjNSRAAiQwtAQKvgPg94B2ri56OQ+qg6NbhQxSX9jchPydf8Nhb/5DDXZ8w3AY7Q9qq3O9H2pCHKgCQDj5/9BSA8s/v2v1avxhbm65zuvEqvRqmE6+Y0zZH85BH7DGeS1PfVqukqfTO/FMkyFaRF1v3Dcd6Z1thqhR//3D8fKY+suuQhq8rFX3nJ0Rx0rjM4BNVPneKjesxuvXPmGueLqdbW+7TgBodwDkJsDr+MaOawLvAviNW9UBDzt+dVx0Dre4ziksgobnOesM69i7Xe/8WxjRY80rYZxsndhRV/11YVB+gserX33HsnmCq2OtudfVcq25yVxbsFWZ7zG5k+CyMDAYO+0sSnfeyWeMBe1nnkcCJEACxSYwqB0AYZw6CfqtBDrPDZID4LbiFnYVLowDNRjnX6ymWyvd7itgRne6Opri2icXYOyuZ3BNzdxMSI56bs0Nd+GB+Kfx1DVZQSDrdL1uNZrHA2OvvhpjsSvrrEOs4NnFic7W7AA0Qgawoglzv/0ToKYGdz3wAHCTYYtTqNj+7bUDkLP7IHYtZmPtXCMkSd3hkGEHT15rW833uzn8nHJnP9jEiBQ4NcYuidFrqLnhXMy+9lp8eqxg6giH8hUbdmu9nE2/HTKrFK+dON0OnergB3VU1XvcWbeXA+R2D+mcJa/djSDOu1ddfsLFbewE3R1xigG/63TjNEgb1evd7lW5o+dxr/tdax3XzQGh5zKXOcaY94LZmSMASnDe0T2D/OYlHicBEiCBUiAwqB0AN+ffz7Fwe3i6gXB7gOt2C6wydCLEzXly1j0YAaA6vV4PTfEQfGB8NsTHWX/OSr5cYcvmDjyDsdhhOt3qtbk7B68jfvUzmbj/mrvuwrnf/rbckchfAFyLlo9nxYkt9l118p0Ov4cAcMbci/aInYUVlsARsfXxqzEuEjF3HFSH3P/2EfHD43/4ccWJz17j1w8yrKenGS1SjBni5+pdu/DMU0/hibVr8RMR0qX+hABQwrr8rPNz9HXj320FWudIht1tUO8hL5Ee9D62RIcfD919GGRl3u36sHX7OfJeO5FuuwPqfOTVN/nMNW7zihC6Xvd6hosuDC/PY7p7KG87cwaKuPdKc97hDkDYu5rnkwAJlBKBQe0AOCdA9UGoOtt+q/h+D/8gOwVeD9ygzk+QB7ZfxwmHUyTrWr9MSIz5B7miveMm33h7v9W4tcoOgWqTep1z9Vs8rGevnStX6+3lC0d3doDYfp8HsRQWPXJHYO1sIwwqs3ru5WCESJ6Vux/fEMX7JyxbTLwEQN79YO22yB0VhxgpoABQ+zTIarOfI6lbJfdbydQ538JOvxV4Z1v87iEv4eO1i+fXdr/63Fi7XeNc7AgyJwVZjAgrUrwcazX8TL3XM23R3Wt5HPO7h/K2M6wAKMF5J8yY47kkQAIkMFwEfD8E5veA1Tn3bitjXg6NUzzoHIGgK3VuDkqY9gymU5xO9l09D2D8D7NOozhuOPLCAX8AOxwJwtk389QAZkCQMyFYe51wVmWEjnCYxduCZgNzjR0A6SD8YS5EJI8MIZq9NkDsuj4ESLISjsS1O7BrLNCiOuqqLWZcP+TKvNjduBZP2N6IZFE3BMcT1puLbO0J1jO5IUA1CN4PuYJDlHftEx/H3N+7JDXnEQIUJDTNb6fAScJrB049T3Veve5f63w/RzeMAHDaGvQ+zmcHINgIsZ8VxB4vwZQvB7/5yNkO18UBzb2euZscuURquc7wPf0x3T2UvTJfO3P7rfzmnXzGHq8hARIggaEm4PsdAC+D/Bx0nQPhdizog1V1BpzOTpCHsN8D1++4fwdlX6+XSXY1V45FKIv1k6/ltN5OE+DVlOmdO/HMD82kW6sQzXXiFLlFv8DKAbCvWN+1+nU0ThevJG0L9RrQa9ySgBUoYtX900/lJsMKJ0O+5lTE1q9QdkFEHsADC4zXo6Z3YtczT+EmmQNgiAPg6syxnFV3v85wOuWD6AdZlWYHICMO3LO+cyz1W1kXFwQZz7rznE6/mwMu/hYmtEUnSKzyg95DQRxut/b57Vr4DQuv40HtcbYz34UOp7jS2e22u6i+vld3r1uJujZRnqnMTLJ13VlzOeZzDw3OzlwC1mtAy2reyXcA8joSIAESGEICRdkBUO1Xt8792uV2rtfOgOUYWGV6PUydzoLq8LjZ6XXcz3Yelx4y7uppNnc2SoFI+Ndz5md1+HqCrux7iVw3AaHeC17CwE0EuAkA532lXqcLx3HaoDrLQdm67To4r7XOyfd+1fHzqsutL5z168SJUyiEmRuDsqvM80pt3qnMXmCrSYAEyouArwAor+bQ2uEhIB7AxsfKxE99zefw2JOtVb7eEP55F4OyM0Quw6Dq4cUkQAIKgdKdd9hNJEACJFDqBCgASr2HaB8JkAAJkAAJkAAJkAAJFJAABUABYbIoEiABEiABEiABEiABEih1AhQApd5DtI8ESIAESIAESIAESIAECkiAAqCAMFkUCZAACZAACZAACZAACZQ6AQqAUu8h2kcCJEACJEACJEACJEACBSRAAVBAmCyKBEiABEiABEiABEiABEqdAAVAqfcQ7SMBEiABEiABEiABEiCBAhIYVgEw+R+BtWPtrUmngSVPAKsK2MhCFNVxLTAt+yFfWWT6HWD0s4DVjkLZPq8GuLcqPIfvXAl8HcAXngW2mo22/ibsDPrLp37BZ1cS+O7BoLXwPBIgARIgARIgARIggeEgMKwCQDRYOKh4Mes4in9vfzaAABgBJMYDtT1DhM2lvo4rgQbFsQ5sewCT8yprFJAYB+zeCTT0AXD+O0C91ilh6xcC4MkSFG4hmsxTSYAESIAESIAESKAiCJSMANg+Hpi4IysExKr6z8cAr74LjDkeEKvrD1orzKOAvgvs/ZN+DRhtigF1Z0Gs0i95EVhlrkwLR3UqgAdfAsaOA6YeF3ClXREATsdf5zRPHgXEPwGMiQC7XwOaerKr8xgBdFwATBPtewfYBOBJU/wIB3zsu8C0Ux1t1w1L4fCfZpwghJFVBv5kCgJHfQ8qwstp54bjskJMx9MyhwKgIuYLNpIESIAESIAESOAIIFASAuBGp4NvghWhKI2mMysc1J+flnXyhfPsugMgnNzTgYb/yfbOd2qAdYrjLUNcjgMe3Al8F0DHCfbzXftV1Bc1HHkr9Md5nuuq+Qhg8kHD6ReOdFy0x7RN2HGN6pxHs6voMnTnXeALQtQ42+418IQAOAHYUAVs3wk0ngY0vQssfNsQAEK4LHeEB8ndFtG2C4Am85glvmQoVgCewhwKgCNgNmATSIAESIAESIAEKoJASQgAEQLk3AEQ9IWDrO4K2FbePQSAV15BZvfApdxAPZ3vDoBw+scYwkH8du/KCgAZomPuDogdjk0vmSv1ZmiUGgrltetgs90UALVvA3s/YZS3/ARTAMAQB5b4ENcJVkIcZM4RYUPmz3Lot3vkaag8xSVhQ4YCMedJJEACJEACJEACJEACBSdQMgLALXk0HwEgnWqHo+uk5iw3ENUAOQc5TrC5a9CWNEOQNLbJEJxx2VV4Z1mhBICy+2E5+Q15CoBVAXgG4seTSIAESIAESIAESIAESoJAyQmAjMPaF2AHwApbMWPbYSa/Cmf5SSXuf1gFgJWoPAL4zgXAVf3ZVXi5ym6JA0cYTsEFQL4hQCK8x4dnSYxkGkECJEACJEACJEACJBCIwLAKALdwHWH1xheNsBTxilDr1ZoTrwRkroCS7CtW8r9vJslu2q3E8avJrmng1X4z+VaJ47fo2EJyNMjU14CqNohLnK8IVROWVRsf3A3cONZonxWTL66XScBKCFDmGvM1o0IMONueY6qao2AystUtEqiFrUrSsV8SsHilqHx9qBdPywgzKdtqV6CRx5NIgARIgARIgARIgASGhcCwCoBhaTErJQESIAESIAESIAESIIEKJkABUMGdz6aTAAmQAAmQAAmQAAlUHgEKgMrrc7aYBEiABEiABEiABEiggglQAFRw57PpJEACJEACJEACJEAClUeAAqDy+pwtJgESIAESIAESIAESqGACFAAV3PlsOgmQAAmQAAmQAAmQQOURoACovD5ni0mABEiABEiABEiABCqYAAVABXc+m04CJEACJEACJEACJFB5BCgAKq/P2WISIAESIAESIAESIIEKJjD8AkD9yuw7wCYAu14EvnuwdHol8yXeNLAkCTRGgTERIG1+qVdnqfW1Y+uLxqsK3Czxtd97q4AlTwB+ZTu/WCxMsdpQaDvD2FVgJCyOBEiABEiABEiABEhAQ2DYBYBwrmE5/COA71xg/3diPFDbU8A+HAHkU2bHlUDDs1k7hN3bn/V3uq0rwp4fpsWBy3Zp+2DbpbMzsF1hGstzSYAESIAESIAESIAEBkWgNATATuC7fY52jAL6hBhQfunXgNGmGJg8Coh/wliJ3/0a0NQDbDXPFSvdUwE8+BIwdhww9ThzhdynTB1JL0d54pXA1wEseRf4/qmAWOnf9BLQ4GiPqzPs2P14UNn50LXPeWzDcQHFiCIAnO3RCRWdLXDZwXnSFEaizWPfBaaZXB5MltbOzqDuHF5MAiRAAiRAAiRAAmVKYNgFgNOBVJ1gccxztX4EMPmg4fSL8JU4gNr/yfaCDEE5tEHLRgAAD81JREFUDnhQiAsAHScADeJ4EXYAhODAbrN8AKLuiTvszq6bABBO+PJns8LFdo5X+4T9FwBN5nWi7T8fEywESLbdJ3zJS6h4sRZtveZPpuARYiAKPGmGI4myvv4u8AUh2kYBPz8tK+DK9H6h2SRAAiRAAiRAAiRQ9gSGXwCoCB0OpM5Zl07/GGMHQPx278oVAE4nXJ5YDAHgcOSFs5s4wW5PjmPtco5o08K3DWfaq33qORY6IUAsp1s7IvPdAdCxFu0wd2Kcux/ONnvtOpT9XcQGkAAJkAAJkAAJkEAZESgtAeBcPfdy1s2V7LYksEokC7s4026r8GUjAN4xVurd2lcoAeA1RnOESgDWVlkyVGhcdneCAqCMZgKaSgIkQAIkQAIkUDEEhlcAWOEsLwJbzbf+2MJi1HAXM9YcO4EG4SBbycFm4vBV/SF2AKwQGrVMZw6CYwiooS7S0T0tm5wsbEZ/AUOAVOHjbN9gQ4B8kqpdBYCGtdx9sISYwzYKgIqZR9hQEiABEiABEiCBMiJQEgJgN4BpxxsJtM5EUeF4Z5JrHXH21t8f3A3cOBbY+KIpDsw4d6sf3MKD3Mr06zfh6Es73wGWKG8AkqKlH1g7NjcJ2PnqTVsbNUnAartt7RPhQY4EaJEELBKRRytvKXJri2qLmlAtztXZqbNFih+l/6wE6Mw15qtSM69SVRK5/XjzOAmQAAmQAAmQAAmQQOEJDK8AKHx7hqVExrYPC3ZWSgIkQAIkQAIkQAIkkAcBCoA8oKmXWCvb4m9yB8InlGiQ1fFyEiABEiABEiABEiABEhgUAQqAQeHjxSRAAiRAAiRAAiRAAiRQXgQoAMqrv2gtCZAACZAACZAACZAACQyKAAXAoPDxYhIgARIgARIgARIgARIoLwIUAOXVX7SWBEiABEiABEiABEiABAZFgAJgUPh4MQmQAAmQAAmQAAmQAAmUFwEKgPLqL1pLAiRAAiRAAiRAAiRAAoMiQAEwKHy8mARIgARIgARIgARIgATKi8CwCoDM12HTwJIk0Gh+wVd8adfvq7aT/zH75d0lTwCrCsxdfMn23irAVvYIIBEF2opQX4HNZ3EkQALDQGBY5qVhaCerJAESIAESKG8CwyoABDrnV3SFKNj+bHCHPuz5YbqrmGWHsYPnkgAJlBeBYs4dxSy7vCjTWhIgARIggXwJlKwAmHgl8HUAS94Fvn8qkE4Dm17K/dKu68NwBNBxATDteEDsJjz4IvDdgwaiyaOA+CeAMRFg92tAUw+w1aTnPLbhuKwYETsClh3qroBY8fv5GODVd4Exor408GAyt75zAGzaDWAMMLUfGN2Tb5fxOhIggWISsO3+jQL6LjDmEbErKeabUpqXtBwc8+AmAE8+C0Dd3XS0T5anXifm3X5g1w5zTtMcs3Y/RBGC15IXgVXmvGsr8x3AskXu3HrYWehd3WKOGZZNAiRAAuVGoGQFgJj8O64FsBto+B8Dq3gwT7QeRCZpNwEgdhWWP5t17G3njAAmHzSOiQdWHECtKF+E91wANJnXWY69M7zIrT5hV6Mop8cQGD8/zXTwHWXO+0cjrMgvvKncBhHtJYEjjYDzPld3KktxXnLjL+ala/5kLpoIJzsKPGmGL+raJ45hJ/DdPqNU+W9zEcXzmJivT8/O1fK6GmCducCis0V37EgbV2wPCZAACZQKgdIWAA5HHqOAxAmmw+4lAFzOEc78wreNB6F0+scYOwDit3uXUZ56jtU54kFvPTCtv3kJAFWYWM5CTpmmIKgVq3D8kQAJlCwBrQAowXnJFaSYC83dTucOqmf7xBw13ljMyPlpjqmr/9Z1tt1QjS1yXvews2QHCA0jARIggTInUFkC4B0ziTdpbk0rYoECoMxHMs0ngQISGFIBUIB5ya/pMrxxXHaHs9ACwG1xxssmpy3qebpjfm3kcRIgARIggeAEhl0AqNu/cvI/Lbv6JFbS0V/AECB1BWsE8J0LgKv6CxMC5LYD4AwrkrHFx9lDgKyVs40v5uY38BhALvabmWNiaMZEJuxFhLJcYMT9W6F7pTgvuU35cgfTWuxwhCPq2qeG/Ig57DvjgbHvGvOw7pjg8qQa968YpbNFdyz4o4xnkgAJkAAJhCEw7AJAGCseHFbC7hLlDUAylr8/+7pPNQlYPDSmmWE8ogzbdrMmCVhN5n1wN3Dj2KxD4ZYEbD34vepbd7r9daQieflGkQz8mpkHYG5vZ5KAq4AGJQSIDt3QOHRijJA1WYswQNuKs/k64Ryh6bxvleT9UpqXdJO9FCow51bnSxQ07ctJAlbysMIce7U/+5IFnS1aO8M8zXguCZAACZBAYAIlIQC8rHW+IjRwq0r1RPHQVXY4StVM2kUCJOBN4Iibl9jZJEACJEACFUegZAWA9ZEw0SNuYSBl01Pma/bkLoXz1Xhl0wgaSgIkIAgcMfMSu5MESIAESKCiCZSsAKjoXmHjSYAESIAESIAESIAESKBIBCgAigSWxZIACZAACZAACZAACZBAKRKgACjFXqFNJEACJEACJEACJEACJFAkAhQARQLLYkmABEiABEiABEiABEigFAlQAJRir9AmEiABEiABEiABEiABEigSAQqAIoFlsSRAAiRAAiRAAiRAAiRQigQoAEqxV2gTCZAACZAACZAACZAACRSJwLAKAOvLrGrbxBd9lzwBrArRYPF133ur/K+z3uEt60gCjVFgTMR4P/9o5eu8blVbtuZjX5CmBG2DKMv5VWLxN6sNhbYzjF1B2slzSOD/t3eHPnJUcRzAfx4qTlEDyR1NJSfqEIQUg+UvqGgNhqSqkmAxl9SgTqCQRZ6BNhU1DaIIREM4EgytqWjPk7cz052b293u3l3yXZJPVdvbne97n90m7zszb0qAAAECBAgQyApEC0CbeluU17Oq7151EO3Pzx9tVgA2ed/0f/HcNG/T12/y8a597J2qx9eqPns6P/pF57VqnGuPa5PJei0BAgQIECBAgEBEYGsKwPNrVdf/nBeBdib7wW7V3ydVu+9XtTPvh09GP/+w6uCT7gz+8YuqX95brzgsWyhf/7zqdlXdO6n6/oMu7+HvVbf+Of25LFwM71T9uF91s43zTdXhqNDcmIzz7tOq3/pDTn+27hxqVACm8xlGu2icq8bSjjmew8OqOuqLWDvW3knVzd5l/DlEvrVCCRAgQIAAAQIEzi2wFQXgzoIFfptRu/3k6+rOdLfF64OrVR+1s95tAbxfdfdRt5geysI6tw6tOlPebq2p46pbf3SeLX9cStrfLVpYt2Pe78dy5jU7VTdezcd50ObTjn+BOcze+47bl5YVlYVj6ef65b994Wll4NOqo/5WrHas2ydVXzX78edw7q+dNxIgQIAAAQIECKQEtqIAtFuAplcAFi3Ah8V7W/B/8/r02fm2eB8WrKswVxaAyUK+LXYfX+kX7P1BzyysF7xmPL72+4Pd7kpF+3X8V3e8i8zh3FcAloxlNrA2j/6KyvTqx3TOy646pL7EcgkQIECAAAECBNYX2JoCMOwBGA99egb+f1cA3nRn6n94UvVT2+MwKguXVQCWfdRnikp/1WDRWKbHmN0q9PH8CosCsP4/KK8kQIAAAQIECGy7wNYVgPHCeFkBuMjtM+2Yw60us4Xu1flm2lYw6uUl3gI03qy7U/XtftUXLy/pFqDJJuDpF21hARjeMx1L/2Sho6GoTG5PUgC2/Z+x8REgQIAAAQIE1heIFoBFjwFtQ//1WdX9K1U/73Wbcdu9/W2T7myvwItuH8CiDbRtE++7HufZjt8W+sOG3XujJw7N7uV/Oc8dbwKePnrz1KbkFZuAW+EYNhUfHlfd2evm1zYXn3cO47EMHsNHvmqcq8YyKz/Vu4w2QL99T/+o1LePUu0/h/W/al5JgAABAgQIECCwDQLRArANAOMxuLd92z4R4yFAgAABAgQIELhsAQWgFx3ObA9XIKaP/7xseMcj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EABCMGLJUCAAAECBAgQIJAQUAAS6jIJECBAgAABAgQIhAQUgBC8WAIECBAgQIAAAQIJAQUgoS6TAAECBAgQIECAQEhAAQjBiyVAgAABAgQIECCQEFAAEuoyCRAgQIAAAQIECIQEFIAQvFgCBAgQIECAAAECCQEFIKEukwABAgQIECBAgEBIQAEIwYslQIAAAQIECBAgkBBQABLqMgkQIECAAAECBAiEBBSAELxYAgQIECBAgAABAgkBBSChLpMAAQIECBAgQIBASOA/BF4kNH6cAX0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43570" y="3357562"/>
            <a:ext cx="31337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5984" y="2786058"/>
            <a:ext cx="3048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直線圖說文字 2 7"/>
          <p:cNvSpPr/>
          <p:nvPr/>
        </p:nvSpPr>
        <p:spPr>
          <a:xfrm>
            <a:off x="5143504" y="5000636"/>
            <a:ext cx="3143272" cy="642942"/>
          </a:xfrm>
          <a:prstGeom prst="borderCallout2">
            <a:avLst/>
          </a:prstGeom>
          <a:ln w="28575"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移除</a:t>
            </a:r>
            <a:endParaRPr lang="zh-TW" altLang="en-US" dirty="0"/>
          </a:p>
        </p:txBody>
      </p:sp>
      <p:sp>
        <p:nvSpPr>
          <p:cNvPr id="9" name="矩形圖說文字 8"/>
          <p:cNvSpPr/>
          <p:nvPr/>
        </p:nvSpPr>
        <p:spPr>
          <a:xfrm>
            <a:off x="2643174" y="3500438"/>
            <a:ext cx="1428760" cy="1285884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按一下</a:t>
            </a:r>
            <a:endParaRPr lang="zh-TW" altLang="en-US" dirty="0"/>
          </a:p>
        </p:txBody>
      </p:sp>
      <p:sp>
        <p:nvSpPr>
          <p:cNvPr id="11" name="圓角矩形 10"/>
          <p:cNvSpPr/>
          <p:nvPr/>
        </p:nvSpPr>
        <p:spPr>
          <a:xfrm>
            <a:off x="0" y="4857760"/>
            <a:ext cx="2143108" cy="20002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fontAlgn="b"/>
            <a:r>
              <a:rPr lang="zh-TW" altLang="en-US" dirty="0" smtClean="0"/>
              <a:t>這邊有一個發現</a:t>
            </a:r>
            <a:endParaRPr lang="en-US" altLang="zh-TW" dirty="0" smtClean="0"/>
          </a:p>
          <a:p>
            <a:pPr fontAlgn="b"/>
            <a:r>
              <a:rPr lang="zh-TW" altLang="en-US" dirty="0" smtClean="0"/>
              <a:t>如果連的是</a:t>
            </a:r>
            <a:r>
              <a:rPr lang="en-US" altLang="zh-TW" dirty="0" err="1" smtClean="0"/>
              <a:t>iphone</a:t>
            </a:r>
            <a:r>
              <a:rPr lang="zh-TW" altLang="en-US" dirty="0" smtClean="0"/>
              <a:t>手機的</a:t>
            </a:r>
            <a:r>
              <a:rPr lang="en-US" altLang="zh-TW" dirty="0" smtClean="0"/>
              <a:t>AP</a:t>
            </a:r>
          </a:p>
          <a:p>
            <a:pPr fontAlgn="b"/>
            <a:r>
              <a:rPr lang="zh-TW" altLang="en-US" dirty="0" smtClean="0"/>
              <a:t>很容易失敗，重開</a:t>
            </a:r>
            <a:endParaRPr lang="en-US" altLang="zh-TW" dirty="0" smtClean="0"/>
          </a:p>
          <a:p>
            <a:pPr fontAlgn="b"/>
            <a:r>
              <a:rPr lang="zh-TW" altLang="en-US" dirty="0" smtClean="0"/>
              <a:t>待確認</a:t>
            </a:r>
            <a:r>
              <a:rPr lang="en-US" altLang="zh-TW" dirty="0" smtClean="0"/>
              <a:t>!</a:t>
            </a:r>
            <a:endParaRPr lang="zh-TW" altLang="en-US" dirty="0" smtClean="0"/>
          </a:p>
          <a:p>
            <a:pPr algn="ctr"/>
            <a:endParaRPr lang="zh-TW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這時可以在點選如下，打開序列埠查看</a:t>
            </a:r>
            <a:r>
              <a:rPr lang="en-US" altLang="zh-TW" dirty="0" err="1" smtClean="0"/>
              <a:t>訊息</a:t>
            </a:r>
            <a:endParaRPr lang="en-US" altLang="zh-TW" dirty="0" smtClean="0"/>
          </a:p>
          <a:p>
            <a:r>
              <a:rPr lang="zh-TW" altLang="en-US" dirty="0" smtClean="0"/>
              <a:t>如果訊息已跑完，可以再按一下「</a:t>
            </a:r>
            <a:r>
              <a:rPr lang="en-US" altLang="zh-TW" dirty="0" smtClean="0"/>
              <a:t>reset」</a:t>
            </a:r>
            <a:endParaRPr lang="zh-TW" altLang="en-US" dirty="0"/>
          </a:p>
        </p:txBody>
      </p:sp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586490"/>
            <a:ext cx="5214974" cy="4271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在訊息中可以看到板子已經連上</a:t>
            </a:r>
            <a:r>
              <a:rPr lang="en-US" altLang="zh-TW" dirty="0" err="1" smtClean="0"/>
              <a:t>WiFi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AP，它的IP是什麼</a:t>
            </a:r>
            <a:endParaRPr lang="zh-TW" altLang="en-US" dirty="0"/>
          </a:p>
        </p:txBody>
      </p:sp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/>
          <a:srcRect t="41251"/>
          <a:stretch>
            <a:fillRect/>
          </a:stretch>
        </p:blipFill>
        <p:spPr bwMode="auto">
          <a:xfrm>
            <a:off x="1457325" y="2857496"/>
            <a:ext cx="6229350" cy="3832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TW" dirty="0" smtClean="0"/>
              <a:t>HUB 8735 Smart AI CAM</a:t>
            </a:r>
            <a:r>
              <a:rPr lang="zh-TW" altLang="en-US" dirty="0" smtClean="0"/>
              <a:t>是具備多功能影像處理的高度集成模組</a:t>
            </a:r>
            <a:endParaRPr lang="en-US" altLang="zh-TW" dirty="0" smtClean="0"/>
          </a:p>
          <a:p>
            <a:r>
              <a:rPr lang="zh-TW" altLang="en-US" dirty="0" smtClean="0"/>
              <a:t>內置</a:t>
            </a:r>
            <a:r>
              <a:rPr lang="en-US" altLang="zh-TW" dirty="0" smtClean="0"/>
              <a:t>NPU AI </a:t>
            </a:r>
            <a:r>
              <a:rPr lang="zh-TW" altLang="en-US" dirty="0" smtClean="0"/>
              <a:t>運算引擎加速處理</a:t>
            </a:r>
            <a:r>
              <a:rPr lang="en-US" altLang="zh-TW" dirty="0" smtClean="0"/>
              <a:t>AI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en-US" altLang="zh-TW" dirty="0" smtClean="0"/>
              <a:t>802.11 a/b/g/n</a:t>
            </a:r>
            <a:r>
              <a:rPr lang="zh-TW" altLang="en-US" dirty="0" smtClean="0"/>
              <a:t>雙頻</a:t>
            </a:r>
            <a:r>
              <a:rPr lang="en-US" altLang="zh-TW" dirty="0" smtClean="0"/>
              <a:t>Wi-Fi</a:t>
            </a:r>
            <a:r>
              <a:rPr lang="zh-TW" altLang="en-US" dirty="0" smtClean="0"/>
              <a:t>與</a:t>
            </a:r>
            <a:r>
              <a:rPr lang="en-US" altLang="zh-TW" dirty="0" smtClean="0"/>
              <a:t>BLE</a:t>
            </a:r>
            <a:r>
              <a:rPr lang="zh-TW" altLang="en-US" dirty="0" smtClean="0"/>
              <a:t>低耗電藍牙傳輸</a:t>
            </a:r>
            <a:endParaRPr lang="en-US" altLang="zh-TW" dirty="0" smtClean="0"/>
          </a:p>
          <a:p>
            <a:r>
              <a:rPr lang="zh-TW" altLang="en-US" dirty="0" smtClean="0"/>
              <a:t>適用於智能家庭，工業物聯網，智慧零售等場景</a:t>
            </a:r>
            <a:endParaRPr lang="en-US" altLang="zh-TW" dirty="0" smtClean="0"/>
          </a:p>
          <a:p>
            <a:r>
              <a:rPr lang="zh-TW" altLang="en-US" dirty="0" smtClean="0"/>
              <a:t>多款</a:t>
            </a:r>
            <a:r>
              <a:rPr lang="en-US" altLang="zh-TW" dirty="0" smtClean="0"/>
              <a:t>Pre-trained AI models</a:t>
            </a:r>
            <a:r>
              <a:rPr lang="zh-TW" altLang="en-US" dirty="0" smtClean="0"/>
              <a:t>已最佳化在模組直接運行</a:t>
            </a:r>
            <a:endParaRPr lang="en-US" altLang="zh-TW" dirty="0" smtClean="0"/>
          </a:p>
          <a:p>
            <a:r>
              <a:rPr lang="zh-TW" altLang="en-US" dirty="0" smtClean="0"/>
              <a:t>可直接整合在產品設計中做為快速導入</a:t>
            </a:r>
            <a:r>
              <a:rPr lang="en-US" altLang="zh-TW" dirty="0" smtClean="0"/>
              <a:t>Edge AI</a:t>
            </a:r>
            <a:r>
              <a:rPr lang="zh-TW" altLang="en-US" dirty="0" smtClean="0"/>
              <a:t>應用的快製套件</a:t>
            </a:r>
            <a:endParaRPr lang="zh-TW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確認好</a:t>
            </a:r>
            <a:r>
              <a:rPr lang="en-US" altLang="zh-TW" dirty="0" err="1" smtClean="0"/>
              <a:t>ip後，我們可以使用VLC程式來看影像</a:t>
            </a:r>
            <a:endParaRPr lang="en-US" altLang="zh-TW" dirty="0" smtClean="0"/>
          </a:p>
          <a:p>
            <a:r>
              <a:rPr lang="zh-TW" altLang="en-US" dirty="0" smtClean="0"/>
              <a:t>在「開啟網路串流」中設定</a:t>
            </a: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28859" y="3000372"/>
            <a:ext cx="4511351" cy="335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輸入好連結後，點一下「播放」即可看到影像</a:t>
            </a:r>
            <a:endParaRPr lang="en-US" altLang="zh-TW" dirty="0" smtClean="0"/>
          </a:p>
          <a:p>
            <a:r>
              <a:rPr lang="zh-TW" altLang="en-US" dirty="0" smtClean="0"/>
              <a:t>例：</a:t>
            </a:r>
            <a:r>
              <a:rPr lang="en-US" altLang="zh-TW" dirty="0" smtClean="0"/>
              <a:t>rtsp://192.168.1.144:554</a:t>
            </a:r>
            <a:endParaRPr lang="zh-TW" altLang="en-US" dirty="0"/>
          </a:p>
        </p:txBody>
      </p:sp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5984" y="2581275"/>
            <a:ext cx="5057775" cy="427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altLang="zh-TW" dirty="0" err="1" smtClean="0"/>
              <a:t>VideoOnly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輸入好連結後，點一下「播放」即可看到影像</a:t>
            </a:r>
            <a:endParaRPr lang="en-US" altLang="zh-TW" dirty="0" smtClean="0"/>
          </a:p>
          <a:p>
            <a:r>
              <a:rPr lang="zh-TW" altLang="en-US" dirty="0" smtClean="0"/>
              <a:t>例：</a:t>
            </a:r>
            <a:r>
              <a:rPr lang="en-US" altLang="zh-TW" dirty="0" smtClean="0"/>
              <a:t>rtsp://192.168.1.145</a:t>
            </a:r>
            <a:endParaRPr lang="zh-TW" altLang="en-US" dirty="0"/>
          </a:p>
        </p:txBody>
      </p:sp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8728" y="2238732"/>
            <a:ext cx="6388348" cy="46192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Blink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GPIO基本應用</a:t>
            </a:r>
            <a:endParaRPr lang="zh-TW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err="1" smtClean="0"/>
              <a:t>我們直接使用blink</a:t>
            </a:r>
            <a:r>
              <a:rPr lang="en-US" altLang="zh-TW" dirty="0" smtClean="0"/>
              <a:t> </a:t>
            </a:r>
            <a:r>
              <a:rPr lang="zh-TW" altLang="en-US" dirty="0" smtClean="0"/>
              <a:t>程式燒錄成功，雖然成功，但拿掉燒錄</a:t>
            </a:r>
            <a:r>
              <a:rPr lang="en-US" altLang="zh-TW" dirty="0" smtClean="0"/>
              <a:t>jump</a:t>
            </a:r>
            <a:r>
              <a:rPr lang="zh-TW" altLang="en-US" dirty="0" smtClean="0"/>
              <a:t>，</a:t>
            </a:r>
            <a:r>
              <a:rPr lang="en-US" altLang="zh-TW" dirty="0" smtClean="0"/>
              <a:t>reset</a:t>
            </a:r>
            <a:r>
              <a:rPr lang="zh-TW" altLang="en-US" dirty="0" smtClean="0"/>
              <a:t>執行，會有</a:t>
            </a:r>
            <a:r>
              <a:rPr lang="en-US" altLang="zh-TW" dirty="0" smtClean="0"/>
              <a:t>pin</a:t>
            </a:r>
            <a:r>
              <a:rPr lang="zh-TW" altLang="en-US" dirty="0" smtClean="0"/>
              <a:t>錯誤的問題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640576"/>
            <a:ext cx="5357850" cy="421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這是因為</a:t>
            </a:r>
            <a:r>
              <a:rPr lang="en-US" altLang="zh-TW" dirty="0" smtClean="0"/>
              <a:t>hub8735沒有內建Led指示燈，所以這一個最簡單的範例反而不是最簡單的</a:t>
            </a:r>
            <a:endParaRPr lang="zh-TW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640576"/>
            <a:ext cx="5357850" cy="4217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這一次我們控制實體的</a:t>
            </a:r>
            <a:r>
              <a:rPr lang="en-US" altLang="zh-TW" dirty="0" smtClean="0"/>
              <a:t>PIN2</a:t>
            </a:r>
            <a:r>
              <a:rPr lang="zh-TW" altLang="en-US" dirty="0" smtClean="0"/>
              <a:t> </a:t>
            </a:r>
            <a:r>
              <a:rPr lang="en-US" altLang="zh-TW" dirty="0" smtClean="0"/>
              <a:t>(A1)</a:t>
            </a:r>
            <a:r>
              <a:rPr lang="zh-TW" altLang="en-US" dirty="0" smtClean="0"/>
              <a:t>這一個腳位</a:t>
            </a:r>
            <a:endParaRPr lang="en-US" altLang="zh-TW" dirty="0" smtClean="0"/>
          </a:p>
          <a:p>
            <a:r>
              <a:rPr lang="en-US" altLang="zh-TW" dirty="0" smtClean="0"/>
              <a:t>Hub8735有把pin腳重新定義過，和mini不一樣</a:t>
            </a:r>
          </a:p>
          <a:p>
            <a:r>
              <a:rPr lang="en-US" dirty="0" smtClean="0"/>
              <a:t>正常：p8(F7) / p7(F8) / p9(F6) / p6(F0)</a:t>
            </a:r>
          </a:p>
          <a:p>
            <a:r>
              <a:rPr lang="zh-TW" altLang="en-US" dirty="0" smtClean="0"/>
              <a:t>正常：</a:t>
            </a:r>
            <a:r>
              <a:rPr lang="en-US" dirty="0" smtClean="0"/>
              <a:t> p5(A2) /</a:t>
            </a:r>
            <a:r>
              <a:rPr lang="zh-TW" altLang="en-US" dirty="0" smtClean="0"/>
              <a:t> </a:t>
            </a:r>
            <a:r>
              <a:rPr lang="en-US" altLang="zh-TW" dirty="0" smtClean="0"/>
              <a:t>p4(</a:t>
            </a:r>
            <a:r>
              <a:rPr lang="fi-FI" dirty="0" smtClean="0"/>
              <a:t>A3) / </a:t>
            </a:r>
            <a:br>
              <a:rPr lang="fi-FI" dirty="0" smtClean="0"/>
            </a:br>
            <a:r>
              <a:rPr lang="fi-FI" dirty="0" smtClean="0"/>
              <a:t>p3(A0) / p2(A1) / </a:t>
            </a:r>
            <a:br>
              <a:rPr lang="fi-FI" dirty="0" smtClean="0"/>
            </a:br>
            <a:r>
              <a:rPr lang="fi-FI" dirty="0" smtClean="0"/>
              <a:t>p28(F2) / p27(F1) </a:t>
            </a:r>
          </a:p>
          <a:p>
            <a:r>
              <a:rPr lang="zh-TW" altLang="en-US" dirty="0" smtClean="0"/>
              <a:t>異常</a:t>
            </a:r>
            <a:r>
              <a:rPr lang="en-US" altLang="zh-TW" dirty="0" smtClean="0"/>
              <a:t>: p10(</a:t>
            </a:r>
            <a:r>
              <a:rPr lang="en-US" dirty="0" smtClean="0"/>
              <a:t>F5) / p1(SPK)</a:t>
            </a:r>
            <a:endParaRPr lang="zh-TW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72132" y="3329691"/>
            <a:ext cx="3571868" cy="35283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02: </a:t>
            </a:r>
            <a:r>
              <a:rPr lang="en-US" dirty="0" smtClean="0"/>
              <a:t>Blink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接線到</a:t>
            </a:r>
            <a:r>
              <a:rPr lang="en-US" altLang="zh-TW" dirty="0" smtClean="0"/>
              <a:t>p2(A1)後</a:t>
            </a:r>
            <a:br>
              <a:rPr lang="en-US" altLang="zh-TW" dirty="0" smtClean="0"/>
            </a:br>
            <a:r>
              <a:rPr lang="en-US" altLang="zh-TW" dirty="0" err="1" smtClean="0"/>
              <a:t>燒錄程式</a:t>
            </a:r>
            <a:endParaRPr lang="zh-TW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05250" y="1800225"/>
            <a:ext cx="5238750" cy="505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844" y="3514725"/>
            <a:ext cx="2495550" cy="3343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人臉偵測</a:t>
            </a:r>
            <a:endParaRPr lang="zh-TW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pass，再燒錄</a:t>
            </a:r>
            <a:endParaRPr lang="zh-TW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152650"/>
            <a:ext cx="6370637" cy="470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928802"/>
            <a:ext cx="7551737" cy="404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RTSPFaceDetection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err="1" smtClean="0"/>
              <a:t>VLC觀看</a:t>
            </a:r>
            <a:r>
              <a:rPr lang="en-US" altLang="zh-TW" dirty="0" smtClean="0"/>
              <a:t>(同demo1)</a:t>
            </a:r>
            <a:endParaRPr lang="zh-TW" altLang="en-US" dirty="0"/>
          </a:p>
        </p:txBody>
      </p:sp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3125"/>
            <a:ext cx="7275513" cy="471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物件辨識</a:t>
            </a:r>
            <a:endParaRPr lang="zh-TW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03: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r>
              <a:rPr lang="zh-TW" altLang="en-US" dirty="0" smtClean="0"/>
              <a:t>再燒錄</a:t>
            </a:r>
            <a:endParaRPr lang="en-US" altLang="zh-TW" dirty="0" smtClean="0"/>
          </a:p>
          <a:p>
            <a:r>
              <a:rPr lang="zh-TW" altLang="en-US" dirty="0" smtClean="0"/>
              <a:t>在</a:t>
            </a:r>
            <a:r>
              <a:rPr lang="en-US" altLang="zh-TW" dirty="0" err="1" smtClean="0"/>
              <a:t>uart可以看到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IP</a:t>
            </a:r>
            <a:endParaRPr lang="zh-TW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29059" y="1546286"/>
            <a:ext cx="5214942" cy="5311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29066"/>
            <a:ext cx="40862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訊息中會有目前辨識到的物件名稱</a:t>
            </a:r>
            <a:endParaRPr lang="en-US" altLang="zh-TW" dirty="0" smtClean="0"/>
          </a:p>
          <a:p>
            <a:r>
              <a:rPr lang="zh-TW" altLang="en-US" dirty="0" smtClean="0"/>
              <a:t>這個範例目前還很容易跑到掛掉，待原廠處理</a:t>
            </a:r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285784" y="2600325"/>
            <a:ext cx="10363200" cy="425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: </a:t>
            </a:r>
            <a:r>
              <a:rPr lang="en-US" dirty="0" err="1" smtClean="0"/>
              <a:t>ObjectDetectionLoop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訊息中會有目前辨識到的物件名稱</a:t>
            </a:r>
            <a:endParaRPr lang="en-US" altLang="zh-TW" dirty="0" smtClean="0"/>
          </a:p>
          <a:p>
            <a:r>
              <a:rPr lang="zh-TW" altLang="en-US" dirty="0" smtClean="0"/>
              <a:t>這個範例目前還很容易跑到掛掉，待原廠處理</a:t>
            </a:r>
            <a:endParaRPr lang="zh-TW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57290" y="2943225"/>
            <a:ext cx="6494463" cy="391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控制</a:t>
            </a:r>
            <a:r>
              <a:rPr lang="en-US" altLang="zh-TW" dirty="0" smtClean="0"/>
              <a:t>Servo</a:t>
            </a:r>
            <a:endParaRPr lang="zh-TW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燒錄過程同前</a:t>
            </a:r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19500" y="1771650"/>
            <a:ext cx="55245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使用</a:t>
            </a:r>
            <a:r>
              <a:rPr lang="en-US" altLang="zh-TW" dirty="0" smtClean="0"/>
              <a:t>pin8</a:t>
            </a:r>
            <a:r>
              <a:rPr lang="zh-TW" altLang="en-US" dirty="0" smtClean="0"/>
              <a:t> </a:t>
            </a:r>
            <a:r>
              <a:rPr lang="en-US" altLang="zh-TW" dirty="0" smtClean="0"/>
              <a:t>(F7)</a:t>
            </a:r>
            <a:endParaRPr lang="zh-TW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43373" y="1536133"/>
            <a:ext cx="5000628" cy="5321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643182"/>
            <a:ext cx="2571768" cy="3771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請把</a:t>
            </a:r>
            <a:r>
              <a:rPr lang="en-US" altLang="zh-TW" dirty="0" smtClean="0"/>
              <a:t>SG90的三個pin腳取出</a:t>
            </a:r>
          </a:p>
          <a:p>
            <a:r>
              <a:rPr lang="zh-TW" altLang="en-US" dirty="0" smtClean="0"/>
              <a:t>分別接到</a:t>
            </a:r>
            <a:r>
              <a:rPr lang="en-US" altLang="zh-TW" dirty="0" smtClean="0"/>
              <a:t>5V,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Gnd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pin8(F7)</a:t>
            </a:r>
            <a:r>
              <a:rPr lang="en-US" altLang="zh-TW" dirty="0" err="1" smtClean="0"/>
              <a:t>的腳位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00694" y="2928934"/>
            <a:ext cx="2643206" cy="32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請把</a:t>
            </a:r>
            <a:r>
              <a:rPr lang="en-US" altLang="zh-TW" dirty="0" smtClean="0"/>
              <a:t>SG90的三個pin腳取出</a:t>
            </a:r>
          </a:p>
          <a:p>
            <a:r>
              <a:rPr lang="zh-TW" altLang="en-US" dirty="0" smtClean="0"/>
              <a:t>分別接到</a:t>
            </a:r>
            <a:r>
              <a:rPr lang="en-US" altLang="zh-TW" dirty="0" smtClean="0"/>
              <a:t>5V,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Gnd</a:t>
            </a:r>
            <a:r>
              <a:rPr lang="en-US" altLang="zh-TW" dirty="0" smtClean="0"/>
              <a:t>,</a:t>
            </a:r>
            <a:r>
              <a:rPr lang="zh-TW" altLang="en-US" dirty="0" smtClean="0"/>
              <a:t> </a:t>
            </a:r>
            <a:r>
              <a:rPr lang="en-US" altLang="zh-TW" dirty="0" smtClean="0"/>
              <a:t>pin8(F7)</a:t>
            </a:r>
            <a:r>
              <a:rPr lang="en-US" altLang="zh-TW" dirty="0" err="1" smtClean="0"/>
              <a:t>的腳位</a:t>
            </a:r>
            <a:endParaRPr lang="en-US" altLang="zh-TW" dirty="0" smtClean="0"/>
          </a:p>
          <a:p>
            <a:r>
              <a:rPr lang="zh-TW" altLang="en-US" dirty="0" smtClean="0"/>
              <a:t>燒錄程式後，會由</a:t>
            </a:r>
            <a:r>
              <a:rPr lang="en-US" altLang="zh-TW" dirty="0" smtClean="0"/>
              <a:t>0度轉到180度，再轉回0度</a:t>
            </a:r>
          </a:p>
          <a:p>
            <a:r>
              <a:rPr lang="en-US" altLang="zh-TW" dirty="0" smtClean="0">
                <a:hlinkClick r:id="rId2"/>
              </a:rPr>
              <a:t>https://www.amebaiot.com/zh/amebapro2-amb82-mini-arduino-pwm-servo/</a:t>
            </a:r>
            <a:endParaRPr lang="en-US" altLang="zh-TW" dirty="0" smtClean="0"/>
          </a:p>
          <a:p>
            <a:r>
              <a:rPr lang="en-US" dirty="0" smtClean="0"/>
              <a:t>Ameba</a:t>
            </a:r>
            <a:r>
              <a:rPr lang="zh-TW" altLang="en-US" dirty="0" smtClean="0"/>
              <a:t>的</a:t>
            </a:r>
            <a:r>
              <a:rPr lang="en-US" dirty="0" smtClean="0"/>
              <a:t>Servo API</a:t>
            </a:r>
            <a:r>
              <a:rPr lang="zh-TW" altLang="en-US" dirty="0" smtClean="0"/>
              <a:t>仿照</a:t>
            </a:r>
            <a:r>
              <a:rPr lang="en-US" dirty="0" err="1" smtClean="0"/>
              <a:t>Arduino</a:t>
            </a:r>
            <a:r>
              <a:rPr lang="zh-TW" altLang="en-US" dirty="0" smtClean="0"/>
              <a:t>的</a:t>
            </a:r>
            <a:r>
              <a:rPr lang="en-US" dirty="0" smtClean="0"/>
              <a:t>API, </a:t>
            </a:r>
            <a:r>
              <a:rPr lang="zh-TW" altLang="en-US" dirty="0" smtClean="0"/>
              <a:t>但是</a:t>
            </a:r>
            <a:r>
              <a:rPr lang="en-US" dirty="0" err="1" smtClean="0"/>
              <a:t>Arduino</a:t>
            </a:r>
            <a:r>
              <a:rPr lang="zh-TW" altLang="en-US" dirty="0" smtClean="0"/>
              <a:t>已經有原生的</a:t>
            </a:r>
            <a:r>
              <a:rPr lang="en-US" dirty="0" smtClean="0"/>
              <a:t>Servo API, </a:t>
            </a:r>
            <a:r>
              <a:rPr lang="zh-TW" altLang="en-US" dirty="0" smtClean="0"/>
              <a:t>所以</a:t>
            </a:r>
            <a:r>
              <a:rPr lang="en-US" dirty="0" smtClean="0"/>
              <a:t>header</a:t>
            </a:r>
            <a:r>
              <a:rPr lang="zh-TW" altLang="en-US" dirty="0" smtClean="0"/>
              <a:t>檔我們改成“</a:t>
            </a:r>
            <a:r>
              <a:rPr lang="en-US" dirty="0" err="1" smtClean="0"/>
              <a:t>AmebaServo.h</a:t>
            </a:r>
            <a:r>
              <a:rPr lang="en-US" dirty="0" smtClean="0"/>
              <a:t>”, Class</a:t>
            </a:r>
            <a:r>
              <a:rPr lang="zh-TW" altLang="en-US" dirty="0" smtClean="0"/>
              <a:t>的名稱也改成</a:t>
            </a:r>
            <a:r>
              <a:rPr lang="en-US" dirty="0" err="1" smtClean="0"/>
              <a:t>AmebaServo</a:t>
            </a:r>
            <a:endParaRPr lang="zh-TW" altLang="en-US" dirty="0" smtClean="0"/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市場上少數具備</a:t>
            </a:r>
            <a:r>
              <a:rPr lang="en-US" altLang="zh-TW" dirty="0" smtClean="0"/>
              <a:t>AI</a:t>
            </a:r>
            <a:r>
              <a:rPr lang="zh-TW" altLang="en-US" dirty="0" smtClean="0"/>
              <a:t>算力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市場上少數結合</a:t>
            </a:r>
            <a:r>
              <a:rPr lang="en-US" altLang="zh-TW" dirty="0" smtClean="0"/>
              <a:t>Camera</a:t>
            </a:r>
            <a:r>
              <a:rPr lang="zh-TW" altLang="en-US" dirty="0" smtClean="0"/>
              <a:t>的 </a:t>
            </a:r>
            <a:r>
              <a:rPr lang="en-US" altLang="zh-TW" dirty="0" err="1" smtClean="0"/>
              <a:t>IoT</a:t>
            </a:r>
            <a:r>
              <a:rPr lang="zh-TW" altLang="en-US" dirty="0" smtClean="0"/>
              <a:t>模組</a:t>
            </a:r>
            <a:endParaRPr lang="en-US" altLang="zh-TW" dirty="0" smtClean="0"/>
          </a:p>
          <a:p>
            <a:r>
              <a:rPr lang="zh-TW" altLang="en-US" dirty="0" smtClean="0"/>
              <a:t> 國產網通晶片，導入產品沒有疑慮</a:t>
            </a:r>
            <a:endParaRPr lang="en-US" altLang="zh-TW" dirty="0" smtClean="0"/>
          </a:p>
          <a:p>
            <a:r>
              <a:rPr lang="zh-TW" altLang="en-US" dirty="0" smtClean="0"/>
              <a:t>支持</a:t>
            </a:r>
            <a:r>
              <a:rPr lang="en-US" altLang="zh-TW" dirty="0" err="1" smtClean="0"/>
              <a:t>Arduino</a:t>
            </a:r>
            <a:r>
              <a:rPr lang="zh-TW" altLang="en-US" dirty="0" smtClean="0"/>
              <a:t>原生開發環境</a:t>
            </a:r>
            <a:endParaRPr lang="en-US" altLang="zh-TW" dirty="0" smtClean="0"/>
          </a:p>
          <a:p>
            <a:r>
              <a:rPr lang="zh-TW" altLang="en-US" dirty="0" smtClean="0"/>
              <a:t>透過雲端載入不同</a:t>
            </a:r>
            <a:r>
              <a:rPr lang="en-US" altLang="zh-TW" dirty="0" smtClean="0"/>
              <a:t>AI </a:t>
            </a:r>
            <a:r>
              <a:rPr lang="zh-TW" altLang="en-US" dirty="0" smtClean="0"/>
              <a:t>模型</a:t>
            </a:r>
            <a:endParaRPr lang="en-US" altLang="zh-TW" dirty="0" smtClean="0"/>
          </a:p>
          <a:p>
            <a:r>
              <a:rPr lang="en-US" altLang="zh-TW" dirty="0" smtClean="0"/>
              <a:t>AI</a:t>
            </a:r>
            <a:r>
              <a:rPr lang="zh-TW" altLang="en-US" dirty="0" smtClean="0"/>
              <a:t>功能無限擴充，第一階段釋出</a:t>
            </a:r>
            <a:r>
              <a:rPr lang="en-US" altLang="zh-TW" dirty="0" smtClean="0"/>
              <a:t>AI</a:t>
            </a:r>
            <a:r>
              <a:rPr lang="zh-TW" altLang="en-US" dirty="0" smtClean="0"/>
              <a:t>功能為物件辨識、人臉辨識</a:t>
            </a:r>
            <a:endParaRPr lang="en-US" altLang="zh-TW" dirty="0" smtClean="0"/>
          </a:p>
          <a:p>
            <a:r>
              <a:rPr lang="zh-TW" altLang="en-US" dirty="0" smtClean="0"/>
              <a:t>聲音種類辨識 </a:t>
            </a:r>
            <a:r>
              <a:rPr lang="en-US" altLang="zh-TW" dirty="0" smtClean="0"/>
              <a:t>-&gt; </a:t>
            </a:r>
            <a:r>
              <a:rPr lang="zh-TW" altLang="en-US" dirty="0" smtClean="0"/>
              <a:t>進行中</a:t>
            </a:r>
            <a:endParaRPr lang="en-US" altLang="zh-TW" dirty="0" smtClean="0"/>
          </a:p>
          <a:p>
            <a:r>
              <a:rPr lang="zh-TW" altLang="en-US" dirty="0" smtClean="0"/>
              <a:t>與</a:t>
            </a:r>
            <a:r>
              <a:rPr lang="en-US" altLang="zh-TW" dirty="0" smtClean="0"/>
              <a:t>ESP32-CAM </a:t>
            </a:r>
            <a:r>
              <a:rPr lang="zh-TW" altLang="en-US" dirty="0" smtClean="0"/>
              <a:t>模組同步，開發上無縫接軌 </a:t>
            </a:r>
            <a:r>
              <a:rPr lang="en-US" altLang="zh-TW" dirty="0" smtClean="0"/>
              <a:t>-&gt;</a:t>
            </a:r>
            <a:endParaRPr lang="zh-TW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05: </a:t>
            </a:r>
            <a:r>
              <a:rPr lang="en-US" dirty="0" err="1" smtClean="0"/>
              <a:t>PWM_ServoControl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我們可以進一步把程式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 smtClean="0"/>
              <a:t>簡單改為如右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 err="1" smtClean="0"/>
              <a:t>燒錄前先把servo取下</a:t>
            </a:r>
            <a:r>
              <a:rPr lang="en-US" altLang="zh-TW" dirty="0" smtClean="0"/>
              <a:t>，</a:t>
            </a:r>
            <a:br>
              <a:rPr lang="en-US" altLang="zh-TW" dirty="0" smtClean="0"/>
            </a:br>
            <a:r>
              <a:rPr lang="en-US" altLang="zh-TW" dirty="0" err="1" smtClean="0"/>
              <a:t>比較不會因用電問題失敗</a:t>
            </a:r>
            <a:r>
              <a:rPr lang="en-US" altLang="zh-TW" dirty="0" smtClean="0"/>
              <a:t>)</a:t>
            </a:r>
            <a:endParaRPr lang="zh-TW" altLang="en-US" dirty="0" smtClean="0"/>
          </a:p>
          <a:p>
            <a:endParaRPr lang="zh-TW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25232" y="1428736"/>
            <a:ext cx="3518768" cy="542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3516937"/>
            <a:ext cx="3929090" cy="3341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人臉辨識</a:t>
            </a:r>
            <a:endParaRPr lang="zh-TW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06: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endParaRPr lang="zh-TW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45" y="1669073"/>
            <a:ext cx="5429256" cy="51889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06: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一開始辨識為</a:t>
            </a:r>
            <a:r>
              <a:rPr lang="en-US" altLang="zh-TW" dirty="0" smtClean="0"/>
              <a:t>unknown</a:t>
            </a:r>
            <a:endParaRPr lang="zh-TW" altLang="en-US" dirty="0"/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57496"/>
            <a:ext cx="93916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06: </a:t>
            </a:r>
            <a:r>
              <a:rPr lang="en-US" altLang="zh-TW" dirty="0" err="1" smtClean="0"/>
              <a:t>RTSPFaceRecognition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下指令「</a:t>
            </a:r>
            <a:r>
              <a:rPr lang="en-US" altLang="zh-TW" dirty="0" smtClean="0"/>
              <a:t>REG=</a:t>
            </a:r>
            <a:r>
              <a:rPr lang="en-US" altLang="zh-TW" dirty="0" err="1" smtClean="0"/>
              <a:t>Malo」時，只能有目標在影像中</a:t>
            </a:r>
            <a:endParaRPr lang="en-US" altLang="zh-TW" dirty="0" smtClean="0"/>
          </a:p>
          <a:p>
            <a:r>
              <a:rPr lang="zh-TW" altLang="en-US" dirty="0" smtClean="0"/>
              <a:t>之後看到</a:t>
            </a:r>
            <a:r>
              <a:rPr lang="en-US" altLang="zh-TW" dirty="0" err="1" smtClean="0"/>
              <a:t>Malo就會標記出來</a:t>
            </a:r>
            <a:endParaRPr lang="zh-TW" altLang="en-US" dirty="0"/>
          </a:p>
        </p:txBody>
      </p:sp>
      <p:pic>
        <p:nvPicPr>
          <p:cNvPr id="73732" name="Picture 4"/>
          <p:cNvPicPr>
            <a:picLocks noChangeAspect="1" noChangeArrowheads="1"/>
          </p:cNvPicPr>
          <p:nvPr/>
        </p:nvPicPr>
        <p:blipFill>
          <a:blip r:embed="rId2"/>
          <a:srcRect b="4787"/>
          <a:stretch>
            <a:fillRect/>
          </a:stretch>
        </p:blipFill>
        <p:spPr bwMode="auto">
          <a:xfrm>
            <a:off x="571472" y="2595564"/>
            <a:ext cx="7894637" cy="42624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人臉辨識門禁系統</a:t>
            </a:r>
            <a:endParaRPr lang="zh-TW" alt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1571625"/>
            <a:ext cx="5791200" cy="528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修改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</a:p>
          <a:p>
            <a:r>
              <a:rPr lang="zh-TW" altLang="en-US" dirty="0" smtClean="0"/>
              <a:t>確認接到</a:t>
            </a:r>
            <a:r>
              <a:rPr lang="en-US" altLang="zh-TW" dirty="0" smtClean="0"/>
              <a:t>pin8</a:t>
            </a:r>
          </a:p>
          <a:p>
            <a:r>
              <a:rPr lang="zh-TW" altLang="en-US" dirty="0" smtClean="0"/>
              <a:t>完整版加入以下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8175" y="1362075"/>
            <a:ext cx="4695825" cy="549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3357562"/>
            <a:ext cx="3936574" cy="1571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同臉部辨識一樣使用</a:t>
            </a:r>
            <a:r>
              <a:rPr lang="en-US" altLang="zh-TW" dirty="0" err="1" smtClean="0"/>
              <a:t>REG去註冊一張臉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2250"/>
            <a:ext cx="9075737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同臉部辨識一樣使用</a:t>
            </a:r>
            <a:r>
              <a:rPr lang="en-US" altLang="zh-TW" dirty="0" err="1" smtClean="0"/>
              <a:t>REG去註冊一張臉</a:t>
            </a:r>
            <a:endParaRPr lang="zh-TW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62250"/>
            <a:ext cx="9075737" cy="4095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643050"/>
            <a:ext cx="77470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07: </a:t>
            </a:r>
            <a:r>
              <a:rPr lang="en-US" dirty="0" err="1" smtClean="0"/>
              <a:t>DoorUnlockWithFaceRecognition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當註冊的臉進來</a:t>
            </a:r>
            <a:r>
              <a:rPr lang="zh-TW" altLang="en-US" dirty="0" smtClean="0"/>
              <a:t>時，並按下按鈕，</a:t>
            </a:r>
            <a:r>
              <a:rPr lang="zh-TW" altLang="en-US" dirty="0" smtClean="0"/>
              <a:t>門會打開</a:t>
            </a:r>
            <a:endParaRPr lang="zh-TW" alt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Line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Notify訊息通知</a:t>
            </a:r>
            <a:endParaRPr lang="zh-TW" alt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燒錄過程同前</a:t>
            </a:r>
            <a:endParaRPr lang="en-US" altLang="zh-TW" dirty="0" smtClean="0"/>
          </a:p>
          <a:p>
            <a:r>
              <a:rPr lang="zh-TW" altLang="en-US" dirty="0" smtClean="0"/>
              <a:t>記得要更新到 </a:t>
            </a:r>
            <a:r>
              <a:rPr lang="en-US" altLang="zh-TW" dirty="0" smtClean="0"/>
              <a:t>4.0.3-build20230510的版本以後才會有LineNotify的範例</a:t>
            </a:r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 t="39685"/>
          <a:stretch>
            <a:fillRect/>
          </a:stretch>
        </p:blipFill>
        <p:spPr bwMode="auto">
          <a:xfrm>
            <a:off x="4114800" y="3571876"/>
            <a:ext cx="5029200" cy="3286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先改</a:t>
            </a:r>
            <a:r>
              <a:rPr lang="en-US" altLang="zh-TW" dirty="0" err="1" smtClean="0"/>
              <a:t>ssid</a:t>
            </a:r>
            <a:r>
              <a:rPr lang="en-US" altLang="zh-TW" dirty="0" smtClean="0"/>
              <a:t>, pass</a:t>
            </a:r>
            <a:endParaRPr lang="zh-TW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28992" y="1887945"/>
            <a:ext cx="5715008" cy="4970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再加入自己申請的</a:t>
            </a:r>
            <a:r>
              <a:rPr lang="en-US" altLang="zh-TW" dirty="0" smtClean="0"/>
              <a:t>token</a:t>
            </a:r>
            <a:endParaRPr lang="zh-TW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84977" y="2214554"/>
            <a:ext cx="6259023" cy="464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812715"/>
            <a:ext cx="8358246" cy="5045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申請連結：</a:t>
            </a:r>
            <a:r>
              <a:rPr lang="en-US" dirty="0" smtClean="0">
                <a:hlinkClick r:id="rId2"/>
              </a:rPr>
              <a:t>https://notify-bot.line.me/my/</a:t>
            </a:r>
            <a:endParaRPr lang="en-US" dirty="0" smtClean="0"/>
          </a:p>
          <a:p>
            <a:r>
              <a:rPr lang="en-US" dirty="0" err="1" smtClean="0"/>
              <a:t>若不清楚怎麼申請，可以先用講師申請好的</a:t>
            </a:r>
            <a:endParaRPr lang="en-US" dirty="0" smtClean="0"/>
          </a:p>
          <a:p>
            <a:r>
              <a:rPr lang="zh-TW" altLang="en-US" dirty="0" smtClean="0"/>
              <a:t>基地</a:t>
            </a:r>
            <a:r>
              <a:rPr lang="en-US" dirty="0" smtClean="0"/>
              <a:t>hub8735</a:t>
            </a:r>
            <a:r>
              <a:rPr lang="zh-TW" altLang="en-US" dirty="0" smtClean="0"/>
              <a:t>課程群組</a:t>
            </a:r>
            <a:endParaRPr lang="en-US" altLang="zh-TW" dirty="0" smtClean="0"/>
          </a:p>
          <a:p>
            <a:r>
              <a:rPr lang="en-US" dirty="0" smtClean="0">
                <a:hlinkClick r:id="rId3"/>
              </a:rPr>
              <a:t>https://line.me/ti/g/-YQTfV8hKF</a:t>
            </a:r>
            <a:endParaRPr lang="en-US" dirty="0" smtClean="0"/>
          </a:p>
          <a:p>
            <a:r>
              <a:rPr lang="en-US" dirty="0" smtClean="0"/>
              <a:t>xPebgDlbyqViJbZkqRDrQdL2j88EQTONVM9Y67ozRqI</a:t>
            </a:r>
            <a:endParaRPr lang="en-US" dirty="0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929190" y="2643190"/>
            <a:ext cx="4214810" cy="4214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收到訊息如下</a:t>
            </a:r>
            <a:endParaRPr lang="en-US" altLang="zh-TW" dirty="0" smtClean="0"/>
          </a:p>
          <a:p>
            <a:r>
              <a:rPr lang="en-US" dirty="0" err="1" smtClean="0"/>
              <a:t>以群組發送前，請先修改訊息內容如下，比較好分辨是誰成功發出來的</a:t>
            </a:r>
            <a:r>
              <a:rPr lang="en-US" dirty="0" smtClean="0"/>
              <a:t>：</a:t>
            </a:r>
          </a:p>
          <a:p>
            <a:r>
              <a:rPr lang="en-US" dirty="0" smtClean="0"/>
              <a:t>[</a:t>
            </a:r>
            <a:r>
              <a:rPr lang="en-US" dirty="0" err="1" smtClean="0"/>
              <a:t>名字</a:t>
            </a:r>
            <a:r>
              <a:rPr lang="en-US" dirty="0" smtClean="0"/>
              <a:t>]</a:t>
            </a:r>
            <a:r>
              <a:rPr lang="en-US" dirty="0" err="1" smtClean="0"/>
              <a:t>訊息</a:t>
            </a:r>
            <a:endParaRPr lang="en-US" dirty="0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3648" y="3143248"/>
            <a:ext cx="4004632" cy="3714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500570"/>
            <a:ext cx="6200775" cy="135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進登入頁面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86116" y="3214686"/>
            <a:ext cx="3543300" cy="330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點「發行權仗」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85918" y="2786058"/>
            <a:ext cx="5591175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1857364"/>
            <a:ext cx="7715304" cy="455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選發行的群組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1736" y="2647950"/>
            <a:ext cx="4210050" cy="421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zh-TW" altLang="en-US" dirty="0" smtClean="0"/>
              <a:t>取得的權杖，要存起來，因為不能再查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14546" y="2786058"/>
            <a:ext cx="4438650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dirty="0" smtClean="0"/>
              <a:t>測試範例</a:t>
            </a:r>
            <a:r>
              <a:rPr lang="en-US" altLang="zh-TW" dirty="0" smtClean="0"/>
              <a:t>08: </a:t>
            </a:r>
            <a:r>
              <a:rPr lang="en-US" dirty="0" err="1" smtClean="0"/>
              <a:t>SimpleLineNotify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zh-TW" dirty="0" smtClean="0"/>
              <a:t>!!</a:t>
            </a:r>
            <a:r>
              <a:rPr lang="zh-TW" altLang="en-US" dirty="0" smtClean="0"/>
              <a:t> 最重要的「</a:t>
            </a:r>
            <a:r>
              <a:rPr lang="en-US" altLang="zh-TW" dirty="0" smtClean="0"/>
              <a:t>Line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Notify」要加入那一個群組</a:t>
            </a:r>
            <a:r>
              <a:rPr lang="en-US" altLang="zh-TW" dirty="0" smtClean="0"/>
              <a:t> !!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8794" y="2214554"/>
            <a:ext cx="4929222" cy="4264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0805" r="19571"/>
          <a:stretch>
            <a:fillRect/>
          </a:stretch>
        </p:blipFill>
        <p:spPr bwMode="auto">
          <a:xfrm>
            <a:off x="3714744" y="1627752"/>
            <a:ext cx="5500726" cy="50873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/>
          <a:srcRect r="12777"/>
          <a:stretch>
            <a:fillRect/>
          </a:stretch>
        </p:blipFill>
        <p:spPr bwMode="auto">
          <a:xfrm>
            <a:off x="-1928858" y="2842198"/>
            <a:ext cx="6357982" cy="32147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HUB8735</a:t>
            </a:r>
            <a:r>
              <a:rPr lang="zh-TW" altLang="en-US" dirty="0" smtClean="0"/>
              <a:t>腳位圖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30586"/>
            <a:ext cx="9104838" cy="4178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83852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中庸">
  <a:themeElements>
    <a:clrScheme name="中庸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中庸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928</TotalTime>
  <Words>1179</Words>
  <Application>Microsoft Office PowerPoint</Application>
  <PresentationFormat>如螢幕大小 (4:3)</PresentationFormat>
  <Paragraphs>190</Paragraphs>
  <Slides>72</Slides>
  <Notes>1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72</vt:i4>
      </vt:variant>
    </vt:vector>
  </HeadingPairs>
  <TitlesOfParts>
    <vt:vector size="73" baseType="lpstr">
      <vt:lpstr>中庸</vt:lpstr>
      <vt:lpstr>HUB8735 實務training</vt:lpstr>
      <vt:lpstr>HUB8735</vt:lpstr>
      <vt:lpstr>HUB8735</vt:lpstr>
      <vt:lpstr>HUB8735</vt:lpstr>
      <vt:lpstr>HUB8735</vt:lpstr>
      <vt:lpstr>HUB8735</vt:lpstr>
      <vt:lpstr>HUB8735</vt:lpstr>
      <vt:lpstr>HUB8735</vt:lpstr>
      <vt:lpstr>HUB8735腳位圖</vt:lpstr>
      <vt:lpstr>腳位對應表</vt:lpstr>
      <vt:lpstr>燒錄接線圖</vt:lpstr>
      <vt:lpstr>燒錄接線圖</vt:lpstr>
      <vt:lpstr>USB轉TTL轉換</vt:lpstr>
      <vt:lpstr>開發環境的選擇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Arduino安裝說明</vt:lpstr>
      <vt:lpstr>進行第一個程式燒錄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測試範例: VideoOnly</vt:lpstr>
      <vt:lpstr>GPIO基本應用</vt:lpstr>
      <vt:lpstr>測試範例: Blink</vt:lpstr>
      <vt:lpstr>測試範例: Blink</vt:lpstr>
      <vt:lpstr>測試範例: Blink</vt:lpstr>
      <vt:lpstr>測試範例02: Blink</vt:lpstr>
      <vt:lpstr>人臉偵測</vt:lpstr>
      <vt:lpstr>測試範例: RTSPFaceDetection</vt:lpstr>
      <vt:lpstr>測試範例: RTSPFaceDetection</vt:lpstr>
      <vt:lpstr>物件辨識</vt:lpstr>
      <vt:lpstr>測試範例03: ObjectDetectionLoop</vt:lpstr>
      <vt:lpstr>測試範例: ObjectDetectionLoop</vt:lpstr>
      <vt:lpstr>測試範例: ObjectDetectionLoop</vt:lpstr>
      <vt:lpstr>控制Servo</vt:lpstr>
      <vt:lpstr>測試範例05: PWM_ServoControl</vt:lpstr>
      <vt:lpstr>測試範例05: PWM_ServoControl</vt:lpstr>
      <vt:lpstr>測試範例05: PWM_ServoControl</vt:lpstr>
      <vt:lpstr>測試範例05: PWM_ServoControl</vt:lpstr>
      <vt:lpstr>測試範例05: PWM_ServoControl</vt:lpstr>
      <vt:lpstr>人臉辨識</vt:lpstr>
      <vt:lpstr>測試範例06: RTSPFaceRecognition</vt:lpstr>
      <vt:lpstr>測試範例06: RTSPFaceRecognition</vt:lpstr>
      <vt:lpstr>測試範例06: RTSPFaceRecognition</vt:lpstr>
      <vt:lpstr>人臉辨識門禁系統</vt:lpstr>
      <vt:lpstr>測試範例07: DoorUnlockWithFaceRecognition</vt:lpstr>
      <vt:lpstr>測試範例07: DoorUnlockWithFaceRecognition</vt:lpstr>
      <vt:lpstr>測試範例07: DoorUnlockWithFaceRecognition</vt:lpstr>
      <vt:lpstr>測試範例07: DoorUnlockWithFaceRecognition</vt:lpstr>
      <vt:lpstr>測試範例07: DoorUnlockWithFaceRecognition</vt:lpstr>
      <vt:lpstr>Line Notify訊息通知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  <vt:lpstr>測試範例08: SimpleLineNotify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HUB8735 實務training</dc:title>
  <dc:creator>malo</dc:creator>
  <cp:lastModifiedBy>X270</cp:lastModifiedBy>
  <cp:revision>54</cp:revision>
  <dcterms:created xsi:type="dcterms:W3CDTF">2023-05-27T12:46:40Z</dcterms:created>
  <dcterms:modified xsi:type="dcterms:W3CDTF">2023-06-15T08:59:41Z</dcterms:modified>
</cp:coreProperties>
</file>